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 id="2147483715" r:id="rId7"/>
    <p:sldMasterId id="214748371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y="5143500" cx="9144000"/>
  <p:notesSz cx="6858000" cy="9144000"/>
  <p:embeddedFontLs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D3DE82-04E5-4935-A516-63FE97F6EA41}">
  <a:tblStyle styleId="{67D3DE82-04E5-4935-A516-63FE97F6EA41}" styleName="Table_0">
    <a:wholeTbl>
      <a:tcTxStyle b="off" i="off">
        <a:font>
          <a:latin typeface="Avenir Next LT Pro"/>
          <a:ea typeface="Avenir Next LT Pro"/>
          <a:cs typeface="Avenir Next LT Pro"/>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tcStyle>
    </a:band1H>
    <a:band2H>
      <a:tcTxStyle/>
    </a:band2H>
    <a:band1V>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1V>
    <a:band2V>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tcStyle>
    </a:lastRow>
    <a:seCell>
      <a:tcTxStyle/>
    </a:seCell>
    <a:swCell>
      <a:tcTxStyle/>
    </a:swCell>
    <a:firstRow>
      <a:tcTxStyle b="on" i="off">
        <a:font>
          <a:latin typeface="Avenir Next LT Pro"/>
          <a:ea typeface="Avenir Next LT Pro"/>
          <a:cs typeface="Avenir Next LT Pro"/>
        </a:font>
        <a:schemeClr val="lt1"/>
      </a:tcTxStyle>
      <a:tcStyle>
        <a:fill>
          <a:solidFill>
            <a:schemeClr val="accent3"/>
          </a:solidFill>
        </a:fill>
      </a:tcStyle>
    </a:firstRow>
    <a:neCell>
      <a:tcTxStyle/>
    </a:neCell>
    <a:nwCell>
      <a:tcTxStyle/>
    </a:nwCell>
  </a:tblStyle>
  <a:tblStyle styleId="{3F636422-2A5B-4BA9-BBC6-C3448D0D77CA}" styleName="Table_1">
    <a:wholeTbl>
      <a:tcTxStyle b="off" i="off">
        <a:font>
          <a:latin typeface="Avenir Next LT Pro"/>
          <a:ea typeface="Avenir Next LT Pro"/>
          <a:cs typeface="Avenir Next LT Pro"/>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venir Next LT Pro"/>
          <a:ea typeface="Avenir Next LT Pro"/>
          <a:cs typeface="Avenir Next LT Pro"/>
        </a:font>
        <a:schemeClr val="lt1"/>
      </a:tcTxStyle>
      <a:tcStyle>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font" Target="fonts/OpenSans-bold.fntdata"/><Relationship Id="rId21" Type="http://schemas.openxmlformats.org/officeDocument/2006/relationships/slide" Target="slides/slide12.xml"/><Relationship Id="rId65" Type="http://schemas.openxmlformats.org/officeDocument/2006/relationships/font" Target="fonts/OpenSans-regular.fntdata"/><Relationship Id="rId24" Type="http://schemas.openxmlformats.org/officeDocument/2006/relationships/slide" Target="slides/slide15.xml"/><Relationship Id="rId68" Type="http://schemas.openxmlformats.org/officeDocument/2006/relationships/font" Target="fonts/OpenSans-boldItalic.fntdata"/><Relationship Id="rId23" Type="http://schemas.openxmlformats.org/officeDocument/2006/relationships/slide" Target="slides/slide14.xml"/><Relationship Id="rId67" Type="http://schemas.openxmlformats.org/officeDocument/2006/relationships/font" Target="fonts/OpenSans-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7ba0089d33_2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g37ba0089d33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7ba0089d33_2_2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37ba0089d33_2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7ba0089d33_2_2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g37ba0089d33_2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7ba0089d33_2_2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g37ba0089d33_2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7ba0089d33_2_2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g37ba0089d33_2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7ba0089d33_2_2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g37ba0089d33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37ba0089d33_2_2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g37ba0089d33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7ba0089d33_2_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g37ba0089d33_2_9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g37ba0089d33_2_9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venir"/>
              <a:buNone/>
            </a:pPr>
            <a:fld id="{00000000-1234-1234-1234-123412341234}" type="slidenum">
              <a:rPr b="0" i="0" lang="it" sz="1200" u="none" cap="none" strike="noStrike">
                <a:solidFill>
                  <a:srgbClr val="000000"/>
                </a:solidFill>
                <a:latin typeface="Avenir"/>
                <a:ea typeface="Avenir"/>
                <a:cs typeface="Avenir"/>
                <a:sym typeface="Avenir"/>
              </a:rPr>
              <a:t>‹#›</a:t>
            </a:fld>
            <a:endParaRPr b="0" i="0" sz="1200" u="none" cap="none" strike="noStrike">
              <a:solidFill>
                <a:srgbClr val="000000"/>
              </a:solidFill>
              <a:latin typeface="Avenir"/>
              <a:ea typeface="Avenir"/>
              <a:cs typeface="Avenir"/>
              <a:sym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7ba0089d33_2_9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g37ba0089d33_2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37ba0089d33_2_10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g37ba0089d33_2_1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37ba0089d33_2_10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g37ba0089d33_2_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7ba0089d33_2_1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37ba0089d33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37ba0089d33_2_10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8" name="Google Shape;1818;g37ba0089d33_2_10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9" name="Google Shape;1819;g37ba0089d33_2_10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37ba0089d33_2_10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g37ba0089d33_2_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37ba0089d33_2_1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g37ba0089d33_2_1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7ba0089d33_2_1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5" name="Google Shape;1895;g37ba0089d33_2_1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g37ba0089d33_2_1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37ba0089d33_2_13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g37ba0089d33_2_1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37ba0089d33_2_16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g37ba0089d33_2_1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7ba0089d33_2_1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9" name="Google Shape;2649;g37ba0089d33_2_18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g37ba0089d33_2_18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37ba0089d33_2_206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g37ba0089d33_2_20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37ba0089d33_2_21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g37ba0089d33_2_2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37ba0089d33_2_21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g37ba0089d33_2_2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7ba0089d33_2_1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37ba0089d33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37ba0089d33_2_21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g37ba0089d33_2_2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37ba0089d33_2_21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g37ba0089d33_2_2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37ba0089d33_2_21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g37ba0089d33_2_2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37ba0089d33_2_22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g37ba0089d33_2_2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37ba0089d33_2_22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g37ba0089d33_2_2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g37ba0089d33_2_2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8" name="Google Shape;3028;g37ba0089d33_2_22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g37ba0089d33_2_22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37ba0089d33_2_2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0" name="Google Shape;3080;g37ba0089d33_2_29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900"/>
          </a:p>
        </p:txBody>
      </p:sp>
      <p:sp>
        <p:nvSpPr>
          <p:cNvPr id="3081" name="Google Shape;3081;g37ba0089d33_2_29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venir"/>
              <a:buNone/>
            </a:pPr>
            <a:fld id="{00000000-1234-1234-1234-123412341234}" type="slidenum">
              <a:rPr b="0" i="0" lang="it" sz="1200" u="none" cap="none" strike="noStrike">
                <a:solidFill>
                  <a:srgbClr val="000000"/>
                </a:solidFill>
                <a:latin typeface="Avenir"/>
                <a:ea typeface="Avenir"/>
                <a:cs typeface="Avenir"/>
                <a:sym typeface="Avenir"/>
              </a:rPr>
              <a:t>‹#›</a:t>
            </a:fld>
            <a:endParaRPr b="0" i="0" sz="1200" u="none" cap="none" strike="noStrike">
              <a:solidFill>
                <a:srgbClr val="000000"/>
              </a:solidFill>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g37ba0089d33_2_30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g37ba0089d33_2_30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37ba0089d33_2_30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9" name="Google Shape;3169;g37ba0089d33_2_30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0" name="Google Shape;3170;g37ba0089d33_2_30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it"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37ba0089d33_2_3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a:p>
        </p:txBody>
      </p:sp>
      <p:sp>
        <p:nvSpPr>
          <p:cNvPr id="3234" name="Google Shape;3234;g37ba0089d33_2_3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7ba0089d33_2_1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37ba0089d33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37ba0089d33_2_31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g37ba0089d33_2_3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g37ba0089d33_2_32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g37ba0089d33_2_3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37ba0089d33_2_32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g37ba0089d33_2_3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37ba0089d33_2_32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g37ba0089d33_2_3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g37ba0089d33_2_32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g37ba0089d33_2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37ba0089d33_2_3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g37ba0089d33_2_3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37ba0089d33_2_32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g37ba0089d33_2_3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37ba0089d33_2_32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g37ba0089d33_2_3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37ba0089d33_2_32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g37ba0089d33_2_3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g37ba0089d33_2_33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g37ba0089d33_2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37ba0089d33_2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g37ba0089d33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37ba0089d33_2_33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g37ba0089d33_2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37ba0089d33_2_33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g37ba0089d33_2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37ba0089d33_2_33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g37ba0089d33_2_3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37ba0089d33_2_3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5" name="Google Shape;3475;g37ba0089d33_2_33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6" name="Google Shape;3476;g37ba0089d33_2_33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venir"/>
              <a:buNone/>
            </a:pPr>
            <a:fld id="{00000000-1234-1234-1234-123412341234}" type="slidenum">
              <a:rPr b="0" i="0" lang="it" sz="1200" u="none" cap="none" strike="noStrike">
                <a:solidFill>
                  <a:srgbClr val="000000"/>
                </a:solidFill>
                <a:latin typeface="Avenir"/>
                <a:ea typeface="Avenir"/>
                <a:cs typeface="Avenir"/>
                <a:sym typeface="Avenir"/>
              </a:rPr>
              <a:t>‹#›</a:t>
            </a:fld>
            <a:endParaRPr b="0" i="0" sz="1200" u="none" cap="none" strike="noStrike">
              <a:solidFill>
                <a:srgbClr val="000000"/>
              </a:solidFill>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5" name="Shape 3525"/>
        <p:cNvGrpSpPr/>
        <p:nvPr/>
      </p:nvGrpSpPr>
      <p:grpSpPr>
        <a:xfrm>
          <a:off x="0" y="0"/>
          <a:ext cx="0" cy="0"/>
          <a:chOff x="0" y="0"/>
          <a:chExt cx="0" cy="0"/>
        </a:xfrm>
      </p:grpSpPr>
      <p:sp>
        <p:nvSpPr>
          <p:cNvPr id="3526" name="Google Shape;3526;g37ba0089d33_2_3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7" name="Google Shape;3527;g37ba0089d33_2_34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8" name="Google Shape;3528;g37ba0089d33_2_34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37ba0089d33_2_34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g37ba0089d33_2_3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7ba0089d33_2_1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g37ba0089d33_2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7ba0089d33_2_1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g37ba0089d33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7ba0089d33_2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8" name="Google Shape;1638;g37ba0089d33_2_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g37ba0089d33_2_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7ba0089d33_2_1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g37ba0089d33_2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_Copertina" showMasterSp="0">
  <p:cSld name="0_Copertina">
    <p:spTree>
      <p:nvGrpSpPr>
        <p:cNvPr id="73" name="Shape 73"/>
        <p:cNvGrpSpPr/>
        <p:nvPr/>
      </p:nvGrpSpPr>
      <p:grpSpPr>
        <a:xfrm>
          <a:off x="0" y="0"/>
          <a:ext cx="0" cy="0"/>
          <a:chOff x="0" y="0"/>
          <a:chExt cx="0" cy="0"/>
        </a:xfrm>
      </p:grpSpPr>
      <p:sp>
        <p:nvSpPr>
          <p:cNvPr id="74" name="Google Shape;74;p14"/>
          <p:cNvSpPr/>
          <p:nvPr/>
        </p:nvSpPr>
        <p:spPr>
          <a:xfrm>
            <a:off x="9083986" y="5078733"/>
            <a:ext cx="60484" cy="64770"/>
          </a:xfrm>
          <a:custGeom>
            <a:rect b="b" l="l" r="r" t="t"/>
            <a:pathLst>
              <a:path extrusionOk="0" h="86359" w="80645">
                <a:moveTo>
                  <a:pt x="0" y="86355"/>
                </a:moveTo>
                <a:lnTo>
                  <a:pt x="41642" y="42245"/>
                </a:lnTo>
                <a:lnTo>
                  <a:pt x="80018"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75" name="Google Shape;75;p14"/>
          <p:cNvSpPr/>
          <p:nvPr/>
        </p:nvSpPr>
        <p:spPr>
          <a:xfrm>
            <a:off x="8938817" y="4919858"/>
            <a:ext cx="205264" cy="223838"/>
          </a:xfrm>
          <a:custGeom>
            <a:rect b="b" l="l" r="r" t="t"/>
            <a:pathLst>
              <a:path extrusionOk="0" h="298450" w="273684">
                <a:moveTo>
                  <a:pt x="0" y="298189"/>
                </a:moveTo>
                <a:lnTo>
                  <a:pt x="69408" y="225749"/>
                </a:lnTo>
                <a:lnTo>
                  <a:pt x="172330" y="114116"/>
                </a:lnTo>
                <a:lnTo>
                  <a:pt x="273577"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76" name="Google Shape;76;p14"/>
          <p:cNvSpPr/>
          <p:nvPr/>
        </p:nvSpPr>
        <p:spPr>
          <a:xfrm>
            <a:off x="8793012" y="4755506"/>
            <a:ext cx="350996" cy="388144"/>
          </a:xfrm>
          <a:custGeom>
            <a:rect b="b" l="l" r="r" t="t"/>
            <a:pathLst>
              <a:path extrusionOk="0" h="517525" w="467995">
                <a:moveTo>
                  <a:pt x="0" y="517325"/>
                </a:moveTo>
                <a:lnTo>
                  <a:pt x="98020" y="416558"/>
                </a:lnTo>
                <a:lnTo>
                  <a:pt x="200645" y="306920"/>
                </a:lnTo>
                <a:lnTo>
                  <a:pt x="302075" y="194322"/>
                </a:lnTo>
                <a:lnTo>
                  <a:pt x="402286" y="78734"/>
                </a:lnTo>
                <a:lnTo>
                  <a:pt x="467983"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77" name="Google Shape;77;p14"/>
          <p:cNvSpPr/>
          <p:nvPr/>
        </p:nvSpPr>
        <p:spPr>
          <a:xfrm>
            <a:off x="8645823" y="4586446"/>
            <a:ext cx="498634" cy="557213"/>
          </a:xfrm>
          <a:custGeom>
            <a:rect b="b" l="l" r="r" t="t"/>
            <a:pathLst>
              <a:path extrusionOk="0" h="742950" w="664845">
                <a:moveTo>
                  <a:pt x="0" y="742738"/>
                </a:moveTo>
                <a:lnTo>
                  <a:pt x="128484" y="613635"/>
                </a:lnTo>
                <a:lnTo>
                  <a:pt x="230812" y="505993"/>
                </a:lnTo>
                <a:lnTo>
                  <a:pt x="331981" y="395414"/>
                </a:lnTo>
                <a:lnTo>
                  <a:pt x="431967" y="281868"/>
                </a:lnTo>
                <a:lnTo>
                  <a:pt x="530747" y="165327"/>
                </a:lnTo>
                <a:lnTo>
                  <a:pt x="628297" y="45761"/>
                </a:lnTo>
                <a:lnTo>
                  <a:pt x="66423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78" name="Google Shape;78;p14"/>
          <p:cNvSpPr/>
          <p:nvPr/>
        </p:nvSpPr>
        <p:spPr>
          <a:xfrm>
            <a:off x="8497722" y="4412240"/>
            <a:ext cx="646748" cy="731520"/>
          </a:xfrm>
          <a:custGeom>
            <a:rect b="b" l="l" r="r" t="t"/>
            <a:pathLst>
              <a:path extrusionOk="0" h="975359" w="862329">
                <a:moveTo>
                  <a:pt x="0" y="975013"/>
                </a:moveTo>
                <a:lnTo>
                  <a:pt x="57026" y="920341"/>
                </a:lnTo>
                <a:lnTo>
                  <a:pt x="160158" y="817580"/>
                </a:lnTo>
                <a:lnTo>
                  <a:pt x="262189" y="711933"/>
                </a:lnTo>
                <a:lnTo>
                  <a:pt x="363096" y="603373"/>
                </a:lnTo>
                <a:lnTo>
                  <a:pt x="462857" y="491870"/>
                </a:lnTo>
                <a:lnTo>
                  <a:pt x="561448" y="377396"/>
                </a:lnTo>
                <a:lnTo>
                  <a:pt x="658847" y="259921"/>
                </a:lnTo>
                <a:lnTo>
                  <a:pt x="755031" y="139417"/>
                </a:lnTo>
                <a:lnTo>
                  <a:pt x="849976" y="15854"/>
                </a:lnTo>
                <a:lnTo>
                  <a:pt x="861704"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79" name="Google Shape;79;p14"/>
          <p:cNvSpPr/>
          <p:nvPr/>
        </p:nvSpPr>
        <p:spPr>
          <a:xfrm>
            <a:off x="8348842" y="4232168"/>
            <a:ext cx="795338" cy="911542"/>
          </a:xfrm>
          <a:custGeom>
            <a:rect b="b" l="l" r="r" t="t"/>
            <a:pathLst>
              <a:path extrusionOk="0" h="1215390" w="1060450">
                <a:moveTo>
                  <a:pt x="0" y="1215108"/>
                </a:moveTo>
                <a:lnTo>
                  <a:pt x="90074" y="1130138"/>
                </a:lnTo>
                <a:lnTo>
                  <a:pt x="192874" y="1029348"/>
                </a:lnTo>
                <a:lnTo>
                  <a:pt x="294608" y="925697"/>
                </a:lnTo>
                <a:lnTo>
                  <a:pt x="395254" y="819156"/>
                </a:lnTo>
                <a:lnTo>
                  <a:pt x="494790" y="709696"/>
                </a:lnTo>
                <a:lnTo>
                  <a:pt x="593193" y="597289"/>
                </a:lnTo>
                <a:lnTo>
                  <a:pt x="690441" y="481905"/>
                </a:lnTo>
                <a:lnTo>
                  <a:pt x="786511" y="363515"/>
                </a:lnTo>
                <a:lnTo>
                  <a:pt x="881382" y="242092"/>
                </a:lnTo>
                <a:lnTo>
                  <a:pt x="975030" y="117605"/>
                </a:lnTo>
                <a:lnTo>
                  <a:pt x="106020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80" name="Google Shape;80;p14"/>
          <p:cNvSpPr/>
          <p:nvPr/>
        </p:nvSpPr>
        <p:spPr>
          <a:xfrm>
            <a:off x="8198508" y="4045745"/>
            <a:ext cx="945832" cy="1097756"/>
          </a:xfrm>
          <a:custGeom>
            <a:rect b="b" l="l" r="r" t="t"/>
            <a:pathLst>
              <a:path extrusionOk="0" h="1463675" w="1261109">
                <a:moveTo>
                  <a:pt x="0" y="1463673"/>
                </a:moveTo>
                <a:lnTo>
                  <a:pt x="125059" y="1348400"/>
                </a:lnTo>
                <a:lnTo>
                  <a:pt x="227526" y="1249582"/>
                </a:lnTo>
                <a:lnTo>
                  <a:pt x="328963" y="1147927"/>
                </a:lnTo>
                <a:lnTo>
                  <a:pt x="429347" y="1043405"/>
                </a:lnTo>
                <a:lnTo>
                  <a:pt x="528658" y="935988"/>
                </a:lnTo>
                <a:lnTo>
                  <a:pt x="626873" y="825648"/>
                </a:lnTo>
                <a:lnTo>
                  <a:pt x="723970" y="712354"/>
                </a:lnTo>
                <a:lnTo>
                  <a:pt x="819927" y="596080"/>
                </a:lnTo>
                <a:lnTo>
                  <a:pt x="914723" y="476796"/>
                </a:lnTo>
                <a:lnTo>
                  <a:pt x="1008334" y="354473"/>
                </a:lnTo>
                <a:lnTo>
                  <a:pt x="1100740" y="229082"/>
                </a:lnTo>
                <a:lnTo>
                  <a:pt x="1191918" y="100596"/>
                </a:lnTo>
                <a:lnTo>
                  <a:pt x="126065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81" name="Google Shape;81;p14"/>
          <p:cNvSpPr/>
          <p:nvPr/>
        </p:nvSpPr>
        <p:spPr>
          <a:xfrm>
            <a:off x="7894195" y="3653579"/>
            <a:ext cx="1250156" cy="1490185"/>
          </a:xfrm>
          <a:custGeom>
            <a:rect b="b" l="l" r="r" t="t"/>
            <a:pathLst>
              <a:path extrusionOk="0" h="1986915" w="1666875">
                <a:moveTo>
                  <a:pt x="0" y="1986560"/>
                </a:moveTo>
                <a:lnTo>
                  <a:pt x="97151" y="1902792"/>
                </a:lnTo>
                <a:lnTo>
                  <a:pt x="199892" y="1810680"/>
                </a:lnTo>
                <a:lnTo>
                  <a:pt x="301693" y="1715807"/>
                </a:lnTo>
                <a:lnTo>
                  <a:pt x="402536" y="1618142"/>
                </a:lnTo>
                <a:lnTo>
                  <a:pt x="502398" y="1517658"/>
                </a:lnTo>
                <a:lnTo>
                  <a:pt x="601259" y="1414327"/>
                </a:lnTo>
                <a:lnTo>
                  <a:pt x="699097" y="1308120"/>
                </a:lnTo>
                <a:lnTo>
                  <a:pt x="795892" y="1199008"/>
                </a:lnTo>
                <a:lnTo>
                  <a:pt x="891623" y="1086964"/>
                </a:lnTo>
                <a:lnTo>
                  <a:pt x="986269" y="971958"/>
                </a:lnTo>
                <a:lnTo>
                  <a:pt x="1079808" y="853962"/>
                </a:lnTo>
                <a:lnTo>
                  <a:pt x="1172220" y="732948"/>
                </a:lnTo>
                <a:lnTo>
                  <a:pt x="1263484" y="608888"/>
                </a:lnTo>
                <a:lnTo>
                  <a:pt x="1353578" y="481752"/>
                </a:lnTo>
                <a:lnTo>
                  <a:pt x="1442482" y="351513"/>
                </a:lnTo>
                <a:lnTo>
                  <a:pt x="1530175" y="218143"/>
                </a:lnTo>
                <a:lnTo>
                  <a:pt x="1616636" y="81612"/>
                </a:lnTo>
                <a:lnTo>
                  <a:pt x="1666406"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4300"/>
              <a:buNone/>
              <a:defRPr b="0" i="0" sz="3600">
                <a:solidFill>
                  <a:schemeClr val="lt1"/>
                </a:solidFill>
                <a:latin typeface="Avenir"/>
                <a:ea typeface="Avenir"/>
                <a:cs typeface="Avenir"/>
                <a:sym typeface="Avenir"/>
              </a:defRPr>
            </a:lvl1pPr>
            <a:lvl2pPr indent="-228600" lvl="1" marL="914400" algn="l">
              <a:lnSpc>
                <a:spcPct val="100000"/>
              </a:lnSpc>
              <a:spcBef>
                <a:spcPts val="400"/>
              </a:spcBef>
              <a:spcAft>
                <a:spcPts val="0"/>
              </a:spcAft>
              <a:buSzPts val="4600"/>
              <a:buNone/>
              <a:defRPr b="0" i="0" sz="3800">
                <a:solidFill>
                  <a:schemeClr val="lt1"/>
                </a:solidFill>
                <a:latin typeface="Avenir"/>
                <a:ea typeface="Avenir"/>
                <a:cs typeface="Avenir"/>
                <a:sym typeface="Avenir"/>
              </a:defRPr>
            </a:lvl2pPr>
            <a:lvl3pPr indent="-228600" lvl="2" marL="1371600" algn="l">
              <a:lnSpc>
                <a:spcPct val="100000"/>
              </a:lnSpc>
              <a:spcBef>
                <a:spcPts val="400"/>
              </a:spcBef>
              <a:spcAft>
                <a:spcPts val="0"/>
              </a:spcAft>
              <a:buSzPts val="4400"/>
              <a:buNone/>
              <a:defRPr b="0" i="0" sz="3800">
                <a:solidFill>
                  <a:schemeClr val="lt1"/>
                </a:solidFill>
                <a:latin typeface="Avenir"/>
                <a:ea typeface="Avenir"/>
                <a:cs typeface="Avenir"/>
                <a:sym typeface="Avenir"/>
              </a:defRPr>
            </a:lvl3pPr>
            <a:lvl4pPr indent="-228600" lvl="3" marL="1828800" algn="l">
              <a:lnSpc>
                <a:spcPct val="100000"/>
              </a:lnSpc>
              <a:spcBef>
                <a:spcPts val="400"/>
              </a:spcBef>
              <a:spcAft>
                <a:spcPts val="0"/>
              </a:spcAft>
              <a:buSzPts val="3100"/>
              <a:buNone/>
              <a:defRPr b="0" i="0" sz="3800">
                <a:solidFill>
                  <a:schemeClr val="lt1"/>
                </a:solidFill>
                <a:latin typeface="Avenir"/>
                <a:ea typeface="Avenir"/>
                <a:cs typeface="Avenir"/>
                <a:sym typeface="Avenir"/>
              </a:defRPr>
            </a:lvl4pPr>
            <a:lvl5pPr indent="-228600" lvl="4" marL="2286000" algn="l">
              <a:lnSpc>
                <a:spcPct val="100000"/>
              </a:lnSpc>
              <a:spcBef>
                <a:spcPts val="400"/>
              </a:spcBef>
              <a:spcAft>
                <a:spcPts val="0"/>
              </a:spcAft>
              <a:buSzPts val="23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4"/>
          <p:cNvSpPr txBox="1"/>
          <p:nvPr>
            <p:ph idx="2" type="body"/>
          </p:nvPr>
        </p:nvSpPr>
        <p:spPr>
          <a:xfrm>
            <a:off x="494110" y="3529441"/>
            <a:ext cx="8371284" cy="10489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3600"/>
              <a:buNone/>
              <a:defRPr sz="3000">
                <a:solidFill>
                  <a:schemeClr val="accent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4"/>
          <p:cNvSpPr/>
          <p:nvPr/>
        </p:nvSpPr>
        <p:spPr>
          <a:xfrm>
            <a:off x="6952983" y="0"/>
            <a:ext cx="1743551" cy="348615"/>
          </a:xfrm>
          <a:custGeom>
            <a:rect b="b" l="l" r="r" t="t"/>
            <a:pathLst>
              <a:path extrusionOk="0" h="464820" w="2324734">
                <a:moveTo>
                  <a:pt x="0" y="464743"/>
                </a:moveTo>
                <a:lnTo>
                  <a:pt x="2324519" y="464743"/>
                </a:lnTo>
                <a:lnTo>
                  <a:pt x="2324519" y="0"/>
                </a:lnTo>
                <a:lnTo>
                  <a:pt x="0" y="0"/>
                </a:lnTo>
                <a:lnTo>
                  <a:pt x="0" y="464743"/>
                </a:lnTo>
                <a:close/>
              </a:path>
            </a:pathLst>
          </a:custGeom>
          <a:solidFill>
            <a:srgbClr val="F7DA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6" name="Google Shape;86;p14"/>
          <p:cNvSpPr/>
          <p:nvPr/>
        </p:nvSpPr>
        <p:spPr>
          <a:xfrm>
            <a:off x="7206832" y="90887"/>
            <a:ext cx="1253490" cy="165734"/>
          </a:xfrm>
          <a:custGeom>
            <a:rect b="b" l="l" r="r" t="t"/>
            <a:pathLst>
              <a:path extrusionOk="0" h="220979" w="1671320">
                <a:moveTo>
                  <a:pt x="1604911" y="61328"/>
                </a:moveTo>
                <a:lnTo>
                  <a:pt x="1573965" y="67762"/>
                </a:lnTo>
                <a:lnTo>
                  <a:pt x="1552244" y="85215"/>
                </a:lnTo>
                <a:lnTo>
                  <a:pt x="1539439" y="110914"/>
                </a:lnTo>
                <a:lnTo>
                  <a:pt x="1535239" y="142087"/>
                </a:lnTo>
                <a:lnTo>
                  <a:pt x="1538978" y="173008"/>
                </a:lnTo>
                <a:lnTo>
                  <a:pt x="1550817" y="197869"/>
                </a:lnTo>
                <a:lnTo>
                  <a:pt x="1571688" y="214428"/>
                </a:lnTo>
                <a:lnTo>
                  <a:pt x="1602524" y="220446"/>
                </a:lnTo>
                <a:lnTo>
                  <a:pt x="1627461" y="217251"/>
                </a:lnTo>
                <a:lnTo>
                  <a:pt x="1647651" y="207665"/>
                </a:lnTo>
                <a:lnTo>
                  <a:pt x="1654658" y="199834"/>
                </a:lnTo>
                <a:lnTo>
                  <a:pt x="1602841" y="199834"/>
                </a:lnTo>
                <a:lnTo>
                  <a:pt x="1584419" y="195165"/>
                </a:lnTo>
                <a:lnTo>
                  <a:pt x="1572329" y="182919"/>
                </a:lnTo>
                <a:lnTo>
                  <a:pt x="1566069" y="165742"/>
                </a:lnTo>
                <a:lnTo>
                  <a:pt x="1565135" y="146278"/>
                </a:lnTo>
                <a:lnTo>
                  <a:pt x="1671002" y="146278"/>
                </a:lnTo>
                <a:lnTo>
                  <a:pt x="1671002" y="132245"/>
                </a:lnTo>
                <a:lnTo>
                  <a:pt x="1670198" y="126542"/>
                </a:lnTo>
                <a:lnTo>
                  <a:pt x="1565135" y="126542"/>
                </a:lnTo>
                <a:lnTo>
                  <a:pt x="1567697" y="109219"/>
                </a:lnTo>
                <a:lnTo>
                  <a:pt x="1575111" y="95056"/>
                </a:lnTo>
                <a:lnTo>
                  <a:pt x="1586963" y="85498"/>
                </a:lnTo>
                <a:lnTo>
                  <a:pt x="1602841" y="81991"/>
                </a:lnTo>
                <a:lnTo>
                  <a:pt x="1655030" y="81991"/>
                </a:lnTo>
                <a:lnTo>
                  <a:pt x="1654778" y="81532"/>
                </a:lnTo>
                <a:lnTo>
                  <a:pt x="1634162" y="66949"/>
                </a:lnTo>
                <a:lnTo>
                  <a:pt x="1604911" y="61328"/>
                </a:lnTo>
                <a:close/>
              </a:path>
              <a:path extrusionOk="0" h="220979" w="1671320">
                <a:moveTo>
                  <a:pt x="1669186" y="169329"/>
                </a:moveTo>
                <a:lnTo>
                  <a:pt x="1639303" y="169329"/>
                </a:lnTo>
                <a:lnTo>
                  <a:pt x="1635317" y="183294"/>
                </a:lnTo>
                <a:lnTo>
                  <a:pt x="1628120" y="192759"/>
                </a:lnTo>
                <a:lnTo>
                  <a:pt x="1617400" y="198134"/>
                </a:lnTo>
                <a:lnTo>
                  <a:pt x="1602841" y="199834"/>
                </a:lnTo>
                <a:lnTo>
                  <a:pt x="1654658" y="199834"/>
                </a:lnTo>
                <a:lnTo>
                  <a:pt x="1661944" y="191691"/>
                </a:lnTo>
                <a:lnTo>
                  <a:pt x="1669186" y="169329"/>
                </a:lnTo>
                <a:close/>
              </a:path>
              <a:path extrusionOk="0" h="220979" w="1671320">
                <a:moveTo>
                  <a:pt x="1655030" y="81991"/>
                </a:moveTo>
                <a:lnTo>
                  <a:pt x="1602841" y="81991"/>
                </a:lnTo>
                <a:lnTo>
                  <a:pt x="1620507" y="85419"/>
                </a:lnTo>
                <a:lnTo>
                  <a:pt x="1632510" y="94846"/>
                </a:lnTo>
                <a:lnTo>
                  <a:pt x="1639247" y="108983"/>
                </a:lnTo>
                <a:lnTo>
                  <a:pt x="1641119" y="126542"/>
                </a:lnTo>
                <a:lnTo>
                  <a:pt x="1670198" y="126542"/>
                </a:lnTo>
                <a:lnTo>
                  <a:pt x="1666983" y="103742"/>
                </a:lnTo>
                <a:lnTo>
                  <a:pt x="1655030" y="81991"/>
                </a:lnTo>
                <a:close/>
              </a:path>
              <a:path extrusionOk="0" h="220979" w="1671320">
                <a:moveTo>
                  <a:pt x="1415910" y="65836"/>
                </a:moveTo>
                <a:lnTo>
                  <a:pt x="1388097" y="65836"/>
                </a:lnTo>
                <a:lnTo>
                  <a:pt x="1388097" y="215988"/>
                </a:lnTo>
                <a:lnTo>
                  <a:pt x="1416469" y="215988"/>
                </a:lnTo>
                <a:lnTo>
                  <a:pt x="1416469" y="134315"/>
                </a:lnTo>
                <a:lnTo>
                  <a:pt x="1417749" y="116268"/>
                </a:lnTo>
                <a:lnTo>
                  <a:pt x="1420880" y="104843"/>
                </a:lnTo>
                <a:lnTo>
                  <a:pt x="1424800" y="98130"/>
                </a:lnTo>
                <a:lnTo>
                  <a:pt x="1428445" y="94221"/>
                </a:lnTo>
                <a:lnTo>
                  <a:pt x="1437109" y="87947"/>
                </a:lnTo>
                <a:lnTo>
                  <a:pt x="1415910" y="87947"/>
                </a:lnTo>
                <a:lnTo>
                  <a:pt x="1415910" y="65836"/>
                </a:lnTo>
                <a:close/>
              </a:path>
              <a:path extrusionOk="0" h="220979" w="1671320">
                <a:moveTo>
                  <a:pt x="1510544" y="83185"/>
                </a:moveTo>
                <a:lnTo>
                  <a:pt x="1455991" y="83185"/>
                </a:lnTo>
                <a:lnTo>
                  <a:pt x="1471435" y="85676"/>
                </a:lnTo>
                <a:lnTo>
                  <a:pt x="1482120" y="93017"/>
                </a:lnTo>
                <a:lnTo>
                  <a:pt x="1488325" y="105012"/>
                </a:lnTo>
                <a:lnTo>
                  <a:pt x="1490332" y="121462"/>
                </a:lnTo>
                <a:lnTo>
                  <a:pt x="1490332" y="215988"/>
                </a:lnTo>
                <a:lnTo>
                  <a:pt x="1518780" y="215988"/>
                </a:lnTo>
                <a:lnTo>
                  <a:pt x="1518780" y="112191"/>
                </a:lnTo>
                <a:lnTo>
                  <a:pt x="1511371" y="83922"/>
                </a:lnTo>
                <a:lnTo>
                  <a:pt x="1510544" y="83185"/>
                </a:lnTo>
                <a:close/>
              </a:path>
              <a:path extrusionOk="0" h="220979" w="1671320">
                <a:moveTo>
                  <a:pt x="1461947" y="61328"/>
                </a:moveTo>
                <a:lnTo>
                  <a:pt x="1449878" y="62844"/>
                </a:lnTo>
                <a:lnTo>
                  <a:pt x="1437193" y="67589"/>
                </a:lnTo>
                <a:lnTo>
                  <a:pt x="1425516" y="75858"/>
                </a:lnTo>
                <a:lnTo>
                  <a:pt x="1416469" y="87947"/>
                </a:lnTo>
                <a:lnTo>
                  <a:pt x="1437109" y="87947"/>
                </a:lnTo>
                <a:lnTo>
                  <a:pt x="1437796" y="87449"/>
                </a:lnTo>
                <a:lnTo>
                  <a:pt x="1446704" y="84216"/>
                </a:lnTo>
                <a:lnTo>
                  <a:pt x="1453369" y="83227"/>
                </a:lnTo>
                <a:lnTo>
                  <a:pt x="1455991" y="83185"/>
                </a:lnTo>
                <a:lnTo>
                  <a:pt x="1510544" y="83185"/>
                </a:lnTo>
                <a:lnTo>
                  <a:pt x="1494288" y="68695"/>
                </a:lnTo>
                <a:lnTo>
                  <a:pt x="1475242" y="62501"/>
                </a:lnTo>
                <a:lnTo>
                  <a:pt x="1461947" y="61328"/>
                </a:lnTo>
                <a:close/>
              </a:path>
              <a:path extrusionOk="0" h="220979" w="1671320">
                <a:moveTo>
                  <a:pt x="1352240" y="81991"/>
                </a:moveTo>
                <a:lnTo>
                  <a:pt x="1301635" y="81991"/>
                </a:lnTo>
                <a:lnTo>
                  <a:pt x="1319331" y="84777"/>
                </a:lnTo>
                <a:lnTo>
                  <a:pt x="1328816" y="92862"/>
                </a:lnTo>
                <a:lnTo>
                  <a:pt x="1332641" y="105879"/>
                </a:lnTo>
                <a:lnTo>
                  <a:pt x="1333347" y="123278"/>
                </a:lnTo>
                <a:lnTo>
                  <a:pt x="1307604" y="123278"/>
                </a:lnTo>
                <a:lnTo>
                  <a:pt x="1281182" y="125848"/>
                </a:lnTo>
                <a:lnTo>
                  <a:pt x="1257761" y="134662"/>
                </a:lnTo>
                <a:lnTo>
                  <a:pt x="1241016" y="151380"/>
                </a:lnTo>
                <a:lnTo>
                  <a:pt x="1234617" y="177660"/>
                </a:lnTo>
                <a:lnTo>
                  <a:pt x="1239143" y="196711"/>
                </a:lnTo>
                <a:lnTo>
                  <a:pt x="1251050" y="210045"/>
                </a:lnTo>
                <a:lnTo>
                  <a:pt x="1267830" y="217883"/>
                </a:lnTo>
                <a:lnTo>
                  <a:pt x="1286979" y="220446"/>
                </a:lnTo>
                <a:lnTo>
                  <a:pt x="1301669" y="218889"/>
                </a:lnTo>
                <a:lnTo>
                  <a:pt x="1314573" y="214050"/>
                </a:lnTo>
                <a:lnTo>
                  <a:pt x="1325348" y="205675"/>
                </a:lnTo>
                <a:lnTo>
                  <a:pt x="1329335" y="199834"/>
                </a:lnTo>
                <a:lnTo>
                  <a:pt x="1294193" y="199834"/>
                </a:lnTo>
                <a:lnTo>
                  <a:pt x="1282480" y="198096"/>
                </a:lnTo>
                <a:lnTo>
                  <a:pt x="1273082" y="192881"/>
                </a:lnTo>
                <a:lnTo>
                  <a:pt x="1266832" y="184189"/>
                </a:lnTo>
                <a:lnTo>
                  <a:pt x="1264564" y="172021"/>
                </a:lnTo>
                <a:lnTo>
                  <a:pt x="1268435" y="158391"/>
                </a:lnTo>
                <a:lnTo>
                  <a:pt x="1278253" y="149650"/>
                </a:lnTo>
                <a:lnTo>
                  <a:pt x="1291326" y="144843"/>
                </a:lnTo>
                <a:lnTo>
                  <a:pt x="1304963" y="143014"/>
                </a:lnTo>
                <a:lnTo>
                  <a:pt x="1361782" y="143014"/>
                </a:lnTo>
                <a:lnTo>
                  <a:pt x="1361782" y="112509"/>
                </a:lnTo>
                <a:lnTo>
                  <a:pt x="1356533" y="86831"/>
                </a:lnTo>
                <a:lnTo>
                  <a:pt x="1352240" y="81991"/>
                </a:lnTo>
                <a:close/>
              </a:path>
              <a:path extrusionOk="0" h="220979" w="1671320">
                <a:moveTo>
                  <a:pt x="1361919" y="193509"/>
                </a:moveTo>
                <a:lnTo>
                  <a:pt x="1334223" y="193509"/>
                </a:lnTo>
                <a:lnTo>
                  <a:pt x="1334528" y="200406"/>
                </a:lnTo>
                <a:lnTo>
                  <a:pt x="1335163" y="206971"/>
                </a:lnTo>
                <a:lnTo>
                  <a:pt x="1336027" y="217449"/>
                </a:lnTo>
                <a:lnTo>
                  <a:pt x="1341107" y="215988"/>
                </a:lnTo>
                <a:lnTo>
                  <a:pt x="1362976" y="215988"/>
                </a:lnTo>
                <a:lnTo>
                  <a:pt x="1362414" y="206971"/>
                </a:lnTo>
                <a:lnTo>
                  <a:pt x="1362027" y="197866"/>
                </a:lnTo>
                <a:lnTo>
                  <a:pt x="1361919" y="193509"/>
                </a:lnTo>
                <a:close/>
              </a:path>
              <a:path extrusionOk="0" h="220979" w="1671320">
                <a:moveTo>
                  <a:pt x="1361782" y="143014"/>
                </a:moveTo>
                <a:lnTo>
                  <a:pt x="1333347" y="143014"/>
                </a:lnTo>
                <a:lnTo>
                  <a:pt x="1332169" y="163626"/>
                </a:lnTo>
                <a:lnTo>
                  <a:pt x="1326524" y="181854"/>
                </a:lnTo>
                <a:lnTo>
                  <a:pt x="1314502" y="194867"/>
                </a:lnTo>
                <a:lnTo>
                  <a:pt x="1294193" y="199834"/>
                </a:lnTo>
                <a:lnTo>
                  <a:pt x="1329335" y="199834"/>
                </a:lnTo>
                <a:lnTo>
                  <a:pt x="1333652" y="193509"/>
                </a:lnTo>
                <a:lnTo>
                  <a:pt x="1361919" y="193509"/>
                </a:lnTo>
                <a:lnTo>
                  <a:pt x="1361837" y="190210"/>
                </a:lnTo>
                <a:lnTo>
                  <a:pt x="1361782" y="143014"/>
                </a:lnTo>
                <a:close/>
              </a:path>
              <a:path extrusionOk="0" h="220979" w="1671320">
                <a:moveTo>
                  <a:pt x="1300454" y="61328"/>
                </a:moveTo>
                <a:lnTo>
                  <a:pt x="1279280" y="63663"/>
                </a:lnTo>
                <a:lnTo>
                  <a:pt x="1261476" y="71269"/>
                </a:lnTo>
                <a:lnTo>
                  <a:pt x="1248957" y="85041"/>
                </a:lnTo>
                <a:lnTo>
                  <a:pt x="1243634" y="105879"/>
                </a:lnTo>
                <a:lnTo>
                  <a:pt x="1273517" y="105879"/>
                </a:lnTo>
                <a:lnTo>
                  <a:pt x="1276028" y="95589"/>
                </a:lnTo>
                <a:lnTo>
                  <a:pt x="1282319" y="88106"/>
                </a:lnTo>
                <a:lnTo>
                  <a:pt x="1291237" y="83537"/>
                </a:lnTo>
                <a:lnTo>
                  <a:pt x="1301635" y="81991"/>
                </a:lnTo>
                <a:lnTo>
                  <a:pt x="1352240" y="81991"/>
                </a:lnTo>
                <a:lnTo>
                  <a:pt x="1342672" y="71202"/>
                </a:lnTo>
                <a:lnTo>
                  <a:pt x="1323035" y="63431"/>
                </a:lnTo>
                <a:lnTo>
                  <a:pt x="1300454" y="61328"/>
                </a:lnTo>
                <a:close/>
              </a:path>
              <a:path extrusionOk="0" h="220979" w="1671320">
                <a:moveTo>
                  <a:pt x="1218196" y="0"/>
                </a:moveTo>
                <a:lnTo>
                  <a:pt x="1184427" y="0"/>
                </a:lnTo>
                <a:lnTo>
                  <a:pt x="1184427" y="30822"/>
                </a:lnTo>
                <a:lnTo>
                  <a:pt x="1218196" y="30822"/>
                </a:lnTo>
                <a:lnTo>
                  <a:pt x="1218196" y="0"/>
                </a:lnTo>
                <a:close/>
              </a:path>
              <a:path extrusionOk="0" h="220979" w="1671320">
                <a:moveTo>
                  <a:pt x="1215504" y="65836"/>
                </a:moveTo>
                <a:lnTo>
                  <a:pt x="1187069" y="65836"/>
                </a:lnTo>
                <a:lnTo>
                  <a:pt x="1187069" y="216001"/>
                </a:lnTo>
                <a:lnTo>
                  <a:pt x="1215504" y="216001"/>
                </a:lnTo>
                <a:lnTo>
                  <a:pt x="1215504" y="65836"/>
                </a:lnTo>
                <a:close/>
              </a:path>
              <a:path extrusionOk="0" h="220979" w="1671320">
                <a:moveTo>
                  <a:pt x="1164844" y="0"/>
                </a:moveTo>
                <a:lnTo>
                  <a:pt x="1136408" y="0"/>
                </a:lnTo>
                <a:lnTo>
                  <a:pt x="1136408" y="215938"/>
                </a:lnTo>
                <a:lnTo>
                  <a:pt x="1164844" y="215938"/>
                </a:lnTo>
                <a:lnTo>
                  <a:pt x="1164844" y="0"/>
                </a:lnTo>
                <a:close/>
              </a:path>
              <a:path extrusionOk="0" h="220979" w="1671320">
                <a:moveTo>
                  <a:pt x="1096363" y="81991"/>
                </a:moveTo>
                <a:lnTo>
                  <a:pt x="1045819" y="81991"/>
                </a:lnTo>
                <a:lnTo>
                  <a:pt x="1063513" y="84777"/>
                </a:lnTo>
                <a:lnTo>
                  <a:pt x="1072994" y="92862"/>
                </a:lnTo>
                <a:lnTo>
                  <a:pt x="1076814" y="105879"/>
                </a:lnTo>
                <a:lnTo>
                  <a:pt x="1077518" y="123278"/>
                </a:lnTo>
                <a:lnTo>
                  <a:pt x="1051775" y="123278"/>
                </a:lnTo>
                <a:lnTo>
                  <a:pt x="1025361" y="125848"/>
                </a:lnTo>
                <a:lnTo>
                  <a:pt x="1001944" y="134662"/>
                </a:lnTo>
                <a:lnTo>
                  <a:pt x="985199" y="151380"/>
                </a:lnTo>
                <a:lnTo>
                  <a:pt x="978801" y="177660"/>
                </a:lnTo>
                <a:lnTo>
                  <a:pt x="983317" y="196711"/>
                </a:lnTo>
                <a:lnTo>
                  <a:pt x="995203" y="210045"/>
                </a:lnTo>
                <a:lnTo>
                  <a:pt x="1011966" y="217883"/>
                </a:lnTo>
                <a:lnTo>
                  <a:pt x="1031113" y="220446"/>
                </a:lnTo>
                <a:lnTo>
                  <a:pt x="1045818" y="218889"/>
                </a:lnTo>
                <a:lnTo>
                  <a:pt x="1058719" y="214050"/>
                </a:lnTo>
                <a:lnTo>
                  <a:pt x="1069482" y="205675"/>
                </a:lnTo>
                <a:lnTo>
                  <a:pt x="1073462" y="199834"/>
                </a:lnTo>
                <a:lnTo>
                  <a:pt x="1038313" y="199834"/>
                </a:lnTo>
                <a:lnTo>
                  <a:pt x="1026630" y="198096"/>
                </a:lnTo>
                <a:lnTo>
                  <a:pt x="1017247" y="192881"/>
                </a:lnTo>
                <a:lnTo>
                  <a:pt x="1011003" y="184189"/>
                </a:lnTo>
                <a:lnTo>
                  <a:pt x="1008735" y="172021"/>
                </a:lnTo>
                <a:lnTo>
                  <a:pt x="1012600" y="158391"/>
                </a:lnTo>
                <a:lnTo>
                  <a:pt x="1022403" y="149650"/>
                </a:lnTo>
                <a:lnTo>
                  <a:pt x="1035460" y="144843"/>
                </a:lnTo>
                <a:lnTo>
                  <a:pt x="1049083" y="143014"/>
                </a:lnTo>
                <a:lnTo>
                  <a:pt x="1105903" y="143014"/>
                </a:lnTo>
                <a:lnTo>
                  <a:pt x="1105903" y="112509"/>
                </a:lnTo>
                <a:lnTo>
                  <a:pt x="1100655" y="86831"/>
                </a:lnTo>
                <a:lnTo>
                  <a:pt x="1096363" y="81991"/>
                </a:lnTo>
                <a:close/>
              </a:path>
              <a:path extrusionOk="0" h="220979" w="1671320">
                <a:moveTo>
                  <a:pt x="1106051" y="193509"/>
                </a:moveTo>
                <a:lnTo>
                  <a:pt x="1078395" y="193509"/>
                </a:lnTo>
                <a:lnTo>
                  <a:pt x="1078712" y="200406"/>
                </a:lnTo>
                <a:lnTo>
                  <a:pt x="1080211" y="217449"/>
                </a:lnTo>
                <a:lnTo>
                  <a:pt x="1085291" y="215988"/>
                </a:lnTo>
                <a:lnTo>
                  <a:pt x="1107097" y="215988"/>
                </a:lnTo>
                <a:lnTo>
                  <a:pt x="1106535" y="206645"/>
                </a:lnTo>
                <a:lnTo>
                  <a:pt x="1106166" y="197866"/>
                </a:lnTo>
                <a:lnTo>
                  <a:pt x="1106051" y="193509"/>
                </a:lnTo>
                <a:close/>
              </a:path>
              <a:path extrusionOk="0" h="220979" w="1671320">
                <a:moveTo>
                  <a:pt x="1105903" y="143014"/>
                </a:moveTo>
                <a:lnTo>
                  <a:pt x="1077518" y="143014"/>
                </a:lnTo>
                <a:lnTo>
                  <a:pt x="1076345" y="163626"/>
                </a:lnTo>
                <a:lnTo>
                  <a:pt x="1070694" y="181854"/>
                </a:lnTo>
                <a:lnTo>
                  <a:pt x="1058653" y="194867"/>
                </a:lnTo>
                <a:lnTo>
                  <a:pt x="1038313" y="199834"/>
                </a:lnTo>
                <a:lnTo>
                  <a:pt x="1073462" y="199834"/>
                </a:lnTo>
                <a:lnTo>
                  <a:pt x="1077772" y="193509"/>
                </a:lnTo>
                <a:lnTo>
                  <a:pt x="1106051" y="193509"/>
                </a:lnTo>
                <a:lnTo>
                  <a:pt x="1105964" y="190210"/>
                </a:lnTo>
                <a:lnTo>
                  <a:pt x="1105903" y="143014"/>
                </a:lnTo>
                <a:close/>
              </a:path>
              <a:path extrusionOk="0" h="220979" w="1671320">
                <a:moveTo>
                  <a:pt x="1044575" y="61328"/>
                </a:moveTo>
                <a:lnTo>
                  <a:pt x="1023434" y="63663"/>
                </a:lnTo>
                <a:lnTo>
                  <a:pt x="1005639" y="71269"/>
                </a:lnTo>
                <a:lnTo>
                  <a:pt x="993107" y="85041"/>
                </a:lnTo>
                <a:lnTo>
                  <a:pt x="987755" y="105879"/>
                </a:lnTo>
                <a:lnTo>
                  <a:pt x="1017701" y="105879"/>
                </a:lnTo>
                <a:lnTo>
                  <a:pt x="1020198" y="95589"/>
                </a:lnTo>
                <a:lnTo>
                  <a:pt x="1026474" y="88106"/>
                </a:lnTo>
                <a:lnTo>
                  <a:pt x="1035393" y="83537"/>
                </a:lnTo>
                <a:lnTo>
                  <a:pt x="1045819" y="81991"/>
                </a:lnTo>
                <a:lnTo>
                  <a:pt x="1096363" y="81991"/>
                </a:lnTo>
                <a:lnTo>
                  <a:pt x="1086797" y="71202"/>
                </a:lnTo>
                <a:lnTo>
                  <a:pt x="1067160" y="63431"/>
                </a:lnTo>
                <a:lnTo>
                  <a:pt x="1044575" y="61328"/>
                </a:lnTo>
                <a:close/>
              </a:path>
              <a:path extrusionOk="0" h="220979" w="1671320">
                <a:moveTo>
                  <a:pt x="936218" y="85877"/>
                </a:moveTo>
                <a:lnTo>
                  <a:pt x="907783" y="85877"/>
                </a:lnTo>
                <a:lnTo>
                  <a:pt x="907783" y="181292"/>
                </a:lnTo>
                <a:lnTo>
                  <a:pt x="926642" y="218071"/>
                </a:lnTo>
                <a:lnTo>
                  <a:pt x="943368" y="220446"/>
                </a:lnTo>
                <a:lnTo>
                  <a:pt x="956843" y="220446"/>
                </a:lnTo>
                <a:lnTo>
                  <a:pt x="963155" y="218948"/>
                </a:lnTo>
                <a:lnTo>
                  <a:pt x="969683" y="218630"/>
                </a:lnTo>
                <a:lnTo>
                  <a:pt x="969683" y="198640"/>
                </a:lnTo>
                <a:lnTo>
                  <a:pt x="944562" y="198640"/>
                </a:lnTo>
                <a:lnTo>
                  <a:pt x="936218" y="193509"/>
                </a:lnTo>
                <a:lnTo>
                  <a:pt x="936218" y="85877"/>
                </a:lnTo>
                <a:close/>
              </a:path>
              <a:path extrusionOk="0" h="220979" w="1671320">
                <a:moveTo>
                  <a:pt x="969683" y="196824"/>
                </a:moveTo>
                <a:lnTo>
                  <a:pt x="965225" y="198018"/>
                </a:lnTo>
                <a:lnTo>
                  <a:pt x="959218" y="198640"/>
                </a:lnTo>
                <a:lnTo>
                  <a:pt x="969683" y="198640"/>
                </a:lnTo>
                <a:lnTo>
                  <a:pt x="969683" y="196824"/>
                </a:lnTo>
                <a:close/>
              </a:path>
              <a:path extrusionOk="0" h="220979" w="1671320">
                <a:moveTo>
                  <a:pt x="882091" y="64960"/>
                </a:moveTo>
                <a:lnTo>
                  <a:pt x="882091" y="86144"/>
                </a:lnTo>
                <a:lnTo>
                  <a:pt x="907783" y="85877"/>
                </a:lnTo>
                <a:lnTo>
                  <a:pt x="970915" y="85877"/>
                </a:lnTo>
                <a:lnTo>
                  <a:pt x="970915" y="65836"/>
                </a:lnTo>
                <a:lnTo>
                  <a:pt x="907783" y="65836"/>
                </a:lnTo>
                <a:lnTo>
                  <a:pt x="882091" y="64960"/>
                </a:lnTo>
                <a:close/>
              </a:path>
              <a:path extrusionOk="0" h="220979" w="1671320">
                <a:moveTo>
                  <a:pt x="970915" y="85877"/>
                </a:moveTo>
                <a:lnTo>
                  <a:pt x="936218" y="85877"/>
                </a:lnTo>
                <a:lnTo>
                  <a:pt x="970915" y="86144"/>
                </a:lnTo>
                <a:lnTo>
                  <a:pt x="970915" y="85877"/>
                </a:lnTo>
                <a:close/>
              </a:path>
              <a:path extrusionOk="0" h="220979" w="1671320">
                <a:moveTo>
                  <a:pt x="936218" y="24866"/>
                </a:moveTo>
                <a:lnTo>
                  <a:pt x="907783" y="33832"/>
                </a:lnTo>
                <a:lnTo>
                  <a:pt x="907783" y="65836"/>
                </a:lnTo>
                <a:lnTo>
                  <a:pt x="936218" y="65836"/>
                </a:lnTo>
                <a:lnTo>
                  <a:pt x="936218" y="24866"/>
                </a:lnTo>
                <a:close/>
              </a:path>
              <a:path extrusionOk="0" h="220979" w="1671320">
                <a:moveTo>
                  <a:pt x="970915" y="64960"/>
                </a:moveTo>
                <a:lnTo>
                  <a:pt x="936218" y="65836"/>
                </a:lnTo>
                <a:lnTo>
                  <a:pt x="970915" y="65836"/>
                </a:lnTo>
                <a:lnTo>
                  <a:pt x="970915" y="64960"/>
                </a:lnTo>
                <a:close/>
              </a:path>
              <a:path extrusionOk="0" h="220979" w="1671320">
                <a:moveTo>
                  <a:pt x="870902" y="0"/>
                </a:moveTo>
                <a:lnTo>
                  <a:pt x="837082" y="0"/>
                </a:lnTo>
                <a:lnTo>
                  <a:pt x="837082" y="30822"/>
                </a:lnTo>
                <a:lnTo>
                  <a:pt x="870902" y="30822"/>
                </a:lnTo>
                <a:lnTo>
                  <a:pt x="870902" y="0"/>
                </a:lnTo>
                <a:close/>
              </a:path>
              <a:path extrusionOk="0" h="220979" w="1671320">
                <a:moveTo>
                  <a:pt x="868159" y="65836"/>
                </a:moveTo>
                <a:lnTo>
                  <a:pt x="839724" y="65836"/>
                </a:lnTo>
                <a:lnTo>
                  <a:pt x="839724" y="216001"/>
                </a:lnTo>
                <a:lnTo>
                  <a:pt x="868159" y="216001"/>
                </a:lnTo>
                <a:lnTo>
                  <a:pt x="868159" y="65836"/>
                </a:lnTo>
                <a:close/>
              </a:path>
              <a:path extrusionOk="0" h="220979" w="1671320">
                <a:moveTo>
                  <a:pt x="732243" y="61328"/>
                </a:moveTo>
                <a:lnTo>
                  <a:pt x="700574" y="66280"/>
                </a:lnTo>
                <a:lnTo>
                  <a:pt x="674935" y="80740"/>
                </a:lnTo>
                <a:lnTo>
                  <a:pt x="657763" y="104115"/>
                </a:lnTo>
                <a:lnTo>
                  <a:pt x="651497" y="135813"/>
                </a:lnTo>
                <a:lnTo>
                  <a:pt x="656174" y="173903"/>
                </a:lnTo>
                <a:lnTo>
                  <a:pt x="670971" y="200232"/>
                </a:lnTo>
                <a:lnTo>
                  <a:pt x="697033" y="215511"/>
                </a:lnTo>
                <a:lnTo>
                  <a:pt x="735507" y="220446"/>
                </a:lnTo>
                <a:lnTo>
                  <a:pt x="748539" y="219805"/>
                </a:lnTo>
                <a:lnTo>
                  <a:pt x="793321" y="201449"/>
                </a:lnTo>
                <a:lnTo>
                  <a:pt x="803952" y="188442"/>
                </a:lnTo>
                <a:lnTo>
                  <a:pt x="731050" y="188442"/>
                </a:lnTo>
                <a:lnTo>
                  <a:pt x="717984" y="185523"/>
                </a:lnTo>
                <a:lnTo>
                  <a:pt x="709963" y="177646"/>
                </a:lnTo>
                <a:lnTo>
                  <a:pt x="705973" y="166127"/>
                </a:lnTo>
                <a:lnTo>
                  <a:pt x="705002" y="152285"/>
                </a:lnTo>
                <a:lnTo>
                  <a:pt x="812685" y="152285"/>
                </a:lnTo>
                <a:lnTo>
                  <a:pt x="809468" y="121780"/>
                </a:lnTo>
                <a:lnTo>
                  <a:pt x="706196" y="121780"/>
                </a:lnTo>
                <a:lnTo>
                  <a:pt x="708123" y="109710"/>
                </a:lnTo>
                <a:lnTo>
                  <a:pt x="712381" y="99709"/>
                </a:lnTo>
                <a:lnTo>
                  <a:pt x="720058" y="92739"/>
                </a:lnTo>
                <a:lnTo>
                  <a:pt x="732243" y="89763"/>
                </a:lnTo>
                <a:lnTo>
                  <a:pt x="740892" y="89141"/>
                </a:lnTo>
                <a:lnTo>
                  <a:pt x="796892" y="89141"/>
                </a:lnTo>
                <a:lnTo>
                  <a:pt x="795348" y="85828"/>
                </a:lnTo>
                <a:lnTo>
                  <a:pt x="770557" y="67673"/>
                </a:lnTo>
                <a:lnTo>
                  <a:pt x="732243" y="61328"/>
                </a:lnTo>
                <a:close/>
              </a:path>
              <a:path extrusionOk="0" h="220979" w="1671320">
                <a:moveTo>
                  <a:pt x="811491" y="166941"/>
                </a:moveTo>
                <a:lnTo>
                  <a:pt x="758863" y="166941"/>
                </a:lnTo>
                <a:lnTo>
                  <a:pt x="755851" y="176226"/>
                </a:lnTo>
                <a:lnTo>
                  <a:pt x="750104" y="182959"/>
                </a:lnTo>
                <a:lnTo>
                  <a:pt x="741784" y="187058"/>
                </a:lnTo>
                <a:lnTo>
                  <a:pt x="731050" y="188442"/>
                </a:lnTo>
                <a:lnTo>
                  <a:pt x="803952" y="188442"/>
                </a:lnTo>
                <a:lnTo>
                  <a:pt x="808313" y="180493"/>
                </a:lnTo>
                <a:lnTo>
                  <a:pt x="811491" y="166941"/>
                </a:lnTo>
                <a:close/>
              </a:path>
              <a:path extrusionOk="0" h="220979" w="1671320">
                <a:moveTo>
                  <a:pt x="796892" y="89141"/>
                </a:moveTo>
                <a:lnTo>
                  <a:pt x="740892" y="89141"/>
                </a:lnTo>
                <a:lnTo>
                  <a:pt x="747471" y="93027"/>
                </a:lnTo>
                <a:lnTo>
                  <a:pt x="756437" y="105613"/>
                </a:lnTo>
                <a:lnTo>
                  <a:pt x="758863" y="113690"/>
                </a:lnTo>
                <a:lnTo>
                  <a:pt x="758863" y="121780"/>
                </a:lnTo>
                <a:lnTo>
                  <a:pt x="809468" y="121780"/>
                </a:lnTo>
                <a:lnTo>
                  <a:pt x="808698" y="114472"/>
                </a:lnTo>
                <a:lnTo>
                  <a:pt x="796892" y="89141"/>
                </a:lnTo>
                <a:close/>
              </a:path>
              <a:path extrusionOk="0" h="220979" w="1671320">
                <a:moveTo>
                  <a:pt x="606018" y="101727"/>
                </a:moveTo>
                <a:lnTo>
                  <a:pt x="549198" y="101727"/>
                </a:lnTo>
                <a:lnTo>
                  <a:pt x="549198" y="169011"/>
                </a:lnTo>
                <a:lnTo>
                  <a:pt x="551712" y="196475"/>
                </a:lnTo>
                <a:lnTo>
                  <a:pt x="563065" y="211997"/>
                </a:lnTo>
                <a:lnTo>
                  <a:pt x="582208" y="218885"/>
                </a:lnTo>
                <a:lnTo>
                  <a:pt x="608088" y="220446"/>
                </a:lnTo>
                <a:lnTo>
                  <a:pt x="614591" y="220319"/>
                </a:lnTo>
                <a:lnTo>
                  <a:pt x="621680" y="219857"/>
                </a:lnTo>
                <a:lnTo>
                  <a:pt x="629612" y="218941"/>
                </a:lnTo>
                <a:lnTo>
                  <a:pt x="638644" y="217449"/>
                </a:lnTo>
                <a:lnTo>
                  <a:pt x="638644" y="184556"/>
                </a:lnTo>
                <a:lnTo>
                  <a:pt x="616788" y="184556"/>
                </a:lnTo>
                <a:lnTo>
                  <a:pt x="609554" y="181461"/>
                </a:lnTo>
                <a:lnTo>
                  <a:pt x="606469" y="174359"/>
                </a:lnTo>
                <a:lnTo>
                  <a:pt x="605851" y="166527"/>
                </a:lnTo>
                <a:lnTo>
                  <a:pt x="606018" y="161239"/>
                </a:lnTo>
                <a:lnTo>
                  <a:pt x="606018" y="101727"/>
                </a:lnTo>
                <a:close/>
              </a:path>
              <a:path extrusionOk="0" h="220979" w="1671320">
                <a:moveTo>
                  <a:pt x="638644" y="183680"/>
                </a:moveTo>
                <a:lnTo>
                  <a:pt x="632066" y="184556"/>
                </a:lnTo>
                <a:lnTo>
                  <a:pt x="638644" y="184556"/>
                </a:lnTo>
                <a:lnTo>
                  <a:pt x="638644" y="183680"/>
                </a:lnTo>
                <a:close/>
              </a:path>
              <a:path extrusionOk="0" h="220979" w="1671320">
                <a:moveTo>
                  <a:pt x="638911" y="65836"/>
                </a:moveTo>
                <a:lnTo>
                  <a:pt x="519874" y="65836"/>
                </a:lnTo>
                <a:lnTo>
                  <a:pt x="519874" y="101727"/>
                </a:lnTo>
                <a:lnTo>
                  <a:pt x="638911" y="101727"/>
                </a:lnTo>
                <a:lnTo>
                  <a:pt x="638911" y="65836"/>
                </a:lnTo>
                <a:close/>
              </a:path>
              <a:path extrusionOk="0" h="220979" w="1671320">
                <a:moveTo>
                  <a:pt x="606018" y="21551"/>
                </a:moveTo>
                <a:lnTo>
                  <a:pt x="549198" y="43103"/>
                </a:lnTo>
                <a:lnTo>
                  <a:pt x="549198" y="65836"/>
                </a:lnTo>
                <a:lnTo>
                  <a:pt x="606018" y="65836"/>
                </a:lnTo>
                <a:lnTo>
                  <a:pt x="606018" y="21551"/>
                </a:lnTo>
                <a:close/>
              </a:path>
              <a:path extrusionOk="0" h="220979" w="1671320">
                <a:moveTo>
                  <a:pt x="422084" y="167208"/>
                </a:moveTo>
                <a:lnTo>
                  <a:pt x="368274" y="167208"/>
                </a:lnTo>
                <a:lnTo>
                  <a:pt x="374275" y="194841"/>
                </a:lnTo>
                <a:lnTo>
                  <a:pt x="390545" y="210996"/>
                </a:lnTo>
                <a:lnTo>
                  <a:pt x="413771" y="218566"/>
                </a:lnTo>
                <a:lnTo>
                  <a:pt x="440639" y="220446"/>
                </a:lnTo>
                <a:lnTo>
                  <a:pt x="466363" y="218239"/>
                </a:lnTo>
                <a:lnTo>
                  <a:pt x="489426" y="210399"/>
                </a:lnTo>
                <a:lnTo>
                  <a:pt x="506040" y="195098"/>
                </a:lnTo>
                <a:lnTo>
                  <a:pt x="507997" y="187553"/>
                </a:lnTo>
                <a:lnTo>
                  <a:pt x="434047" y="187553"/>
                </a:lnTo>
                <a:lnTo>
                  <a:pt x="429234" y="184556"/>
                </a:lnTo>
                <a:lnTo>
                  <a:pt x="422706" y="176784"/>
                </a:lnTo>
                <a:lnTo>
                  <a:pt x="421208" y="171704"/>
                </a:lnTo>
                <a:lnTo>
                  <a:pt x="422084" y="167208"/>
                </a:lnTo>
                <a:close/>
              </a:path>
              <a:path extrusionOk="0" h="220979" w="1671320">
                <a:moveTo>
                  <a:pt x="439127" y="61328"/>
                </a:moveTo>
                <a:lnTo>
                  <a:pt x="415684" y="63503"/>
                </a:lnTo>
                <a:lnTo>
                  <a:pt x="393244" y="71069"/>
                </a:lnTo>
                <a:lnTo>
                  <a:pt x="376407" y="85588"/>
                </a:lnTo>
                <a:lnTo>
                  <a:pt x="369773" y="108623"/>
                </a:lnTo>
                <a:lnTo>
                  <a:pt x="383645" y="138030"/>
                </a:lnTo>
                <a:lnTo>
                  <a:pt x="414166" y="151647"/>
                </a:lnTo>
                <a:lnTo>
                  <a:pt x="444686" y="160040"/>
                </a:lnTo>
                <a:lnTo>
                  <a:pt x="458558" y="173774"/>
                </a:lnTo>
                <a:lnTo>
                  <a:pt x="458558" y="183362"/>
                </a:lnTo>
                <a:lnTo>
                  <a:pt x="450519" y="187553"/>
                </a:lnTo>
                <a:lnTo>
                  <a:pt x="507997" y="187553"/>
                </a:lnTo>
                <a:lnTo>
                  <a:pt x="512419" y="170510"/>
                </a:lnTo>
                <a:lnTo>
                  <a:pt x="510222" y="154506"/>
                </a:lnTo>
                <a:lnTo>
                  <a:pt x="504043" y="142805"/>
                </a:lnTo>
                <a:lnTo>
                  <a:pt x="494503" y="134637"/>
                </a:lnTo>
                <a:lnTo>
                  <a:pt x="482219" y="129235"/>
                </a:lnTo>
                <a:lnTo>
                  <a:pt x="458025" y="122749"/>
                </a:lnTo>
                <a:lnTo>
                  <a:pt x="439543" y="118460"/>
                </a:lnTo>
                <a:lnTo>
                  <a:pt x="427744" y="114174"/>
                </a:lnTo>
                <a:lnTo>
                  <a:pt x="423595" y="107696"/>
                </a:lnTo>
                <a:lnTo>
                  <a:pt x="423595" y="99034"/>
                </a:lnTo>
                <a:lnTo>
                  <a:pt x="428663" y="94221"/>
                </a:lnTo>
                <a:lnTo>
                  <a:pt x="505043" y="94221"/>
                </a:lnTo>
                <a:lnTo>
                  <a:pt x="502955" y="86697"/>
                </a:lnTo>
                <a:lnTo>
                  <a:pt x="487033" y="71162"/>
                </a:lnTo>
                <a:lnTo>
                  <a:pt x="464885" y="63426"/>
                </a:lnTo>
                <a:lnTo>
                  <a:pt x="439127" y="61328"/>
                </a:lnTo>
                <a:close/>
              </a:path>
              <a:path extrusionOk="0" h="220979" w="1671320">
                <a:moveTo>
                  <a:pt x="505043" y="94221"/>
                </a:moveTo>
                <a:lnTo>
                  <a:pt x="444830" y="94221"/>
                </a:lnTo>
                <a:lnTo>
                  <a:pt x="449592" y="96342"/>
                </a:lnTo>
                <a:lnTo>
                  <a:pt x="452589" y="99606"/>
                </a:lnTo>
                <a:lnTo>
                  <a:pt x="455295" y="102616"/>
                </a:lnTo>
                <a:lnTo>
                  <a:pt x="456171" y="107111"/>
                </a:lnTo>
                <a:lnTo>
                  <a:pt x="456171" y="112191"/>
                </a:lnTo>
                <a:lnTo>
                  <a:pt x="510032" y="112191"/>
                </a:lnTo>
                <a:lnTo>
                  <a:pt x="505043" y="94221"/>
                </a:lnTo>
                <a:close/>
              </a:path>
              <a:path extrusionOk="0" h="220979" w="1671320">
                <a:moveTo>
                  <a:pt x="273646" y="61328"/>
                </a:moveTo>
                <a:lnTo>
                  <a:pt x="240176" y="65980"/>
                </a:lnTo>
                <a:lnTo>
                  <a:pt x="212356" y="80365"/>
                </a:lnTo>
                <a:lnTo>
                  <a:pt x="193347" y="105123"/>
                </a:lnTo>
                <a:lnTo>
                  <a:pt x="186309" y="140893"/>
                </a:lnTo>
                <a:lnTo>
                  <a:pt x="193347" y="176657"/>
                </a:lnTo>
                <a:lnTo>
                  <a:pt x="212356" y="201410"/>
                </a:lnTo>
                <a:lnTo>
                  <a:pt x="240176" y="215794"/>
                </a:lnTo>
                <a:lnTo>
                  <a:pt x="273646" y="220446"/>
                </a:lnTo>
                <a:lnTo>
                  <a:pt x="307083" y="215794"/>
                </a:lnTo>
                <a:lnTo>
                  <a:pt x="334902" y="201410"/>
                </a:lnTo>
                <a:lnTo>
                  <a:pt x="345551" y="187553"/>
                </a:lnTo>
                <a:lnTo>
                  <a:pt x="273646" y="187553"/>
                </a:lnTo>
                <a:lnTo>
                  <a:pt x="259005" y="183249"/>
                </a:lnTo>
                <a:lnTo>
                  <a:pt x="250134" y="172186"/>
                </a:lnTo>
                <a:lnTo>
                  <a:pt x="245752" y="157142"/>
                </a:lnTo>
                <a:lnTo>
                  <a:pt x="244576" y="140893"/>
                </a:lnTo>
                <a:lnTo>
                  <a:pt x="245752" y="124642"/>
                </a:lnTo>
                <a:lnTo>
                  <a:pt x="250134" y="109594"/>
                </a:lnTo>
                <a:lnTo>
                  <a:pt x="259005" y="98527"/>
                </a:lnTo>
                <a:lnTo>
                  <a:pt x="273646" y="94221"/>
                </a:lnTo>
                <a:lnTo>
                  <a:pt x="345548" y="94221"/>
                </a:lnTo>
                <a:lnTo>
                  <a:pt x="334902" y="80365"/>
                </a:lnTo>
                <a:lnTo>
                  <a:pt x="307083" y="65980"/>
                </a:lnTo>
                <a:lnTo>
                  <a:pt x="273646" y="61328"/>
                </a:lnTo>
                <a:close/>
              </a:path>
              <a:path extrusionOk="0" h="220979" w="1671320">
                <a:moveTo>
                  <a:pt x="99288" y="0"/>
                </a:moveTo>
                <a:lnTo>
                  <a:pt x="0" y="0"/>
                </a:lnTo>
                <a:lnTo>
                  <a:pt x="0" y="215988"/>
                </a:lnTo>
                <a:lnTo>
                  <a:pt x="59766" y="215988"/>
                </a:lnTo>
                <a:lnTo>
                  <a:pt x="59766" y="138823"/>
                </a:lnTo>
                <a:lnTo>
                  <a:pt x="99288" y="138823"/>
                </a:lnTo>
                <a:lnTo>
                  <a:pt x="135284" y="135342"/>
                </a:lnTo>
                <a:lnTo>
                  <a:pt x="162915" y="123755"/>
                </a:lnTo>
                <a:lnTo>
                  <a:pt x="180630" y="102347"/>
                </a:lnTo>
                <a:lnTo>
                  <a:pt x="181661" y="96913"/>
                </a:lnTo>
                <a:lnTo>
                  <a:pt x="59766" y="96913"/>
                </a:lnTo>
                <a:lnTo>
                  <a:pt x="59766" y="41910"/>
                </a:lnTo>
                <a:lnTo>
                  <a:pt x="181659" y="41910"/>
                </a:lnTo>
                <a:lnTo>
                  <a:pt x="180630" y="36492"/>
                </a:lnTo>
                <a:lnTo>
                  <a:pt x="162915" y="15086"/>
                </a:lnTo>
                <a:lnTo>
                  <a:pt x="135284" y="3488"/>
                </a:lnTo>
                <a:lnTo>
                  <a:pt x="99288" y="0"/>
                </a:lnTo>
                <a:close/>
              </a:path>
              <a:path extrusionOk="0" h="220979" w="1671320">
                <a:moveTo>
                  <a:pt x="345548" y="94221"/>
                </a:moveTo>
                <a:lnTo>
                  <a:pt x="273646" y="94221"/>
                </a:lnTo>
                <a:lnTo>
                  <a:pt x="288265" y="98527"/>
                </a:lnTo>
                <a:lnTo>
                  <a:pt x="297111" y="109594"/>
                </a:lnTo>
                <a:lnTo>
                  <a:pt x="301473" y="124642"/>
                </a:lnTo>
                <a:lnTo>
                  <a:pt x="302641" y="140893"/>
                </a:lnTo>
                <a:lnTo>
                  <a:pt x="301473" y="157142"/>
                </a:lnTo>
                <a:lnTo>
                  <a:pt x="297111" y="172186"/>
                </a:lnTo>
                <a:lnTo>
                  <a:pt x="288265" y="183249"/>
                </a:lnTo>
                <a:lnTo>
                  <a:pt x="273646" y="187553"/>
                </a:lnTo>
                <a:lnTo>
                  <a:pt x="345551" y="187553"/>
                </a:lnTo>
                <a:lnTo>
                  <a:pt x="353924" y="176657"/>
                </a:lnTo>
                <a:lnTo>
                  <a:pt x="360972" y="140893"/>
                </a:lnTo>
                <a:lnTo>
                  <a:pt x="353924" y="105123"/>
                </a:lnTo>
                <a:lnTo>
                  <a:pt x="345548" y="94221"/>
                </a:lnTo>
                <a:close/>
              </a:path>
              <a:path extrusionOk="0" h="220979" w="1671320">
                <a:moveTo>
                  <a:pt x="181659" y="41910"/>
                </a:moveTo>
                <a:lnTo>
                  <a:pt x="90589" y="41910"/>
                </a:lnTo>
                <a:lnTo>
                  <a:pt x="105791" y="44347"/>
                </a:lnTo>
                <a:lnTo>
                  <a:pt x="116205" y="50042"/>
                </a:lnTo>
                <a:lnTo>
                  <a:pt x="122189" y="58546"/>
                </a:lnTo>
                <a:lnTo>
                  <a:pt x="124104" y="69405"/>
                </a:lnTo>
                <a:lnTo>
                  <a:pt x="122189" y="80272"/>
                </a:lnTo>
                <a:lnTo>
                  <a:pt x="116205" y="88779"/>
                </a:lnTo>
                <a:lnTo>
                  <a:pt x="105791" y="94476"/>
                </a:lnTo>
                <a:lnTo>
                  <a:pt x="90589" y="96913"/>
                </a:lnTo>
                <a:lnTo>
                  <a:pt x="181661" y="96913"/>
                </a:lnTo>
                <a:lnTo>
                  <a:pt x="186880" y="69405"/>
                </a:lnTo>
                <a:lnTo>
                  <a:pt x="181659" y="41910"/>
                </a:lnTo>
                <a:close/>
              </a:path>
            </a:pathLst>
          </a:custGeom>
          <a:solidFill>
            <a:srgbClr val="004B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7" name="Google Shape;87;p14"/>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800"/>
              <a:buNone/>
              <a:defRPr>
                <a:solidFill>
                  <a:schemeClr val="lt1"/>
                </a:solidFill>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zione" showMasterSp="0">
  <p:cSld name="1_Sezione">
    <p:bg>
      <p:bgPr>
        <a:solidFill>
          <a:srgbClr val="F7DA00"/>
        </a:solidFill>
      </p:bgPr>
    </p:bg>
    <p:spTree>
      <p:nvGrpSpPr>
        <p:cNvPr id="88" name="Shape 88"/>
        <p:cNvGrpSpPr/>
        <p:nvPr/>
      </p:nvGrpSpPr>
      <p:grpSpPr>
        <a:xfrm>
          <a:off x="0" y="0"/>
          <a:ext cx="0" cy="0"/>
          <a:chOff x="0" y="0"/>
          <a:chExt cx="0" cy="0"/>
        </a:xfrm>
      </p:grpSpPr>
      <p:sp>
        <p:nvSpPr>
          <p:cNvPr id="89" name="Google Shape;89;p15"/>
          <p:cNvSpPr/>
          <p:nvPr/>
        </p:nvSpPr>
        <p:spPr>
          <a:xfrm>
            <a:off x="6952983" y="0"/>
            <a:ext cx="1743551" cy="348615"/>
          </a:xfrm>
          <a:custGeom>
            <a:rect b="b" l="l" r="r" t="t"/>
            <a:pathLst>
              <a:path extrusionOk="0" h="464820" w="2324734">
                <a:moveTo>
                  <a:pt x="0" y="464743"/>
                </a:moveTo>
                <a:lnTo>
                  <a:pt x="2324519" y="464743"/>
                </a:lnTo>
                <a:lnTo>
                  <a:pt x="2324519" y="0"/>
                </a:lnTo>
                <a:lnTo>
                  <a:pt x="0" y="0"/>
                </a:lnTo>
                <a:lnTo>
                  <a:pt x="0" y="464743"/>
                </a:lnTo>
                <a:close/>
              </a:path>
            </a:pathLst>
          </a:custGeom>
          <a:solidFill>
            <a:srgbClr val="F7DA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90" name="Google Shape;90;p15"/>
          <p:cNvSpPr/>
          <p:nvPr/>
        </p:nvSpPr>
        <p:spPr>
          <a:xfrm>
            <a:off x="7206832" y="90887"/>
            <a:ext cx="1253490" cy="165734"/>
          </a:xfrm>
          <a:custGeom>
            <a:rect b="b" l="l" r="r" t="t"/>
            <a:pathLst>
              <a:path extrusionOk="0" h="220979" w="1671320">
                <a:moveTo>
                  <a:pt x="1604911" y="61328"/>
                </a:moveTo>
                <a:lnTo>
                  <a:pt x="1573965" y="67762"/>
                </a:lnTo>
                <a:lnTo>
                  <a:pt x="1552244" y="85215"/>
                </a:lnTo>
                <a:lnTo>
                  <a:pt x="1539439" y="110914"/>
                </a:lnTo>
                <a:lnTo>
                  <a:pt x="1535239" y="142087"/>
                </a:lnTo>
                <a:lnTo>
                  <a:pt x="1538978" y="173008"/>
                </a:lnTo>
                <a:lnTo>
                  <a:pt x="1550817" y="197869"/>
                </a:lnTo>
                <a:lnTo>
                  <a:pt x="1571688" y="214428"/>
                </a:lnTo>
                <a:lnTo>
                  <a:pt x="1602524" y="220446"/>
                </a:lnTo>
                <a:lnTo>
                  <a:pt x="1627461" y="217251"/>
                </a:lnTo>
                <a:lnTo>
                  <a:pt x="1647651" y="207665"/>
                </a:lnTo>
                <a:lnTo>
                  <a:pt x="1654658" y="199834"/>
                </a:lnTo>
                <a:lnTo>
                  <a:pt x="1602841" y="199834"/>
                </a:lnTo>
                <a:lnTo>
                  <a:pt x="1584419" y="195165"/>
                </a:lnTo>
                <a:lnTo>
                  <a:pt x="1572329" y="182919"/>
                </a:lnTo>
                <a:lnTo>
                  <a:pt x="1566069" y="165742"/>
                </a:lnTo>
                <a:lnTo>
                  <a:pt x="1565135" y="146278"/>
                </a:lnTo>
                <a:lnTo>
                  <a:pt x="1671002" y="146278"/>
                </a:lnTo>
                <a:lnTo>
                  <a:pt x="1671002" y="132245"/>
                </a:lnTo>
                <a:lnTo>
                  <a:pt x="1670198" y="126542"/>
                </a:lnTo>
                <a:lnTo>
                  <a:pt x="1565135" y="126542"/>
                </a:lnTo>
                <a:lnTo>
                  <a:pt x="1567697" y="109219"/>
                </a:lnTo>
                <a:lnTo>
                  <a:pt x="1575111" y="95056"/>
                </a:lnTo>
                <a:lnTo>
                  <a:pt x="1586963" y="85498"/>
                </a:lnTo>
                <a:lnTo>
                  <a:pt x="1602841" y="81991"/>
                </a:lnTo>
                <a:lnTo>
                  <a:pt x="1655030" y="81991"/>
                </a:lnTo>
                <a:lnTo>
                  <a:pt x="1654778" y="81532"/>
                </a:lnTo>
                <a:lnTo>
                  <a:pt x="1634162" y="66949"/>
                </a:lnTo>
                <a:lnTo>
                  <a:pt x="1604911" y="61328"/>
                </a:lnTo>
                <a:close/>
              </a:path>
              <a:path extrusionOk="0" h="220979" w="1671320">
                <a:moveTo>
                  <a:pt x="1669186" y="169329"/>
                </a:moveTo>
                <a:lnTo>
                  <a:pt x="1639303" y="169329"/>
                </a:lnTo>
                <a:lnTo>
                  <a:pt x="1635317" y="183294"/>
                </a:lnTo>
                <a:lnTo>
                  <a:pt x="1628120" y="192759"/>
                </a:lnTo>
                <a:lnTo>
                  <a:pt x="1617400" y="198134"/>
                </a:lnTo>
                <a:lnTo>
                  <a:pt x="1602841" y="199834"/>
                </a:lnTo>
                <a:lnTo>
                  <a:pt x="1654658" y="199834"/>
                </a:lnTo>
                <a:lnTo>
                  <a:pt x="1661944" y="191691"/>
                </a:lnTo>
                <a:lnTo>
                  <a:pt x="1669186" y="169329"/>
                </a:lnTo>
                <a:close/>
              </a:path>
              <a:path extrusionOk="0" h="220979" w="1671320">
                <a:moveTo>
                  <a:pt x="1655030" y="81991"/>
                </a:moveTo>
                <a:lnTo>
                  <a:pt x="1602841" y="81991"/>
                </a:lnTo>
                <a:lnTo>
                  <a:pt x="1620507" y="85419"/>
                </a:lnTo>
                <a:lnTo>
                  <a:pt x="1632510" y="94846"/>
                </a:lnTo>
                <a:lnTo>
                  <a:pt x="1639247" y="108983"/>
                </a:lnTo>
                <a:lnTo>
                  <a:pt x="1641119" y="126542"/>
                </a:lnTo>
                <a:lnTo>
                  <a:pt x="1670198" y="126542"/>
                </a:lnTo>
                <a:lnTo>
                  <a:pt x="1666983" y="103742"/>
                </a:lnTo>
                <a:lnTo>
                  <a:pt x="1655030" y="81991"/>
                </a:lnTo>
                <a:close/>
              </a:path>
              <a:path extrusionOk="0" h="220979" w="1671320">
                <a:moveTo>
                  <a:pt x="1415910" y="65836"/>
                </a:moveTo>
                <a:lnTo>
                  <a:pt x="1388097" y="65836"/>
                </a:lnTo>
                <a:lnTo>
                  <a:pt x="1388097" y="215988"/>
                </a:lnTo>
                <a:lnTo>
                  <a:pt x="1416469" y="215988"/>
                </a:lnTo>
                <a:lnTo>
                  <a:pt x="1416469" y="134315"/>
                </a:lnTo>
                <a:lnTo>
                  <a:pt x="1417749" y="116268"/>
                </a:lnTo>
                <a:lnTo>
                  <a:pt x="1420880" y="104843"/>
                </a:lnTo>
                <a:lnTo>
                  <a:pt x="1424800" y="98130"/>
                </a:lnTo>
                <a:lnTo>
                  <a:pt x="1428445" y="94221"/>
                </a:lnTo>
                <a:lnTo>
                  <a:pt x="1437109" y="87947"/>
                </a:lnTo>
                <a:lnTo>
                  <a:pt x="1415910" y="87947"/>
                </a:lnTo>
                <a:lnTo>
                  <a:pt x="1415910" y="65836"/>
                </a:lnTo>
                <a:close/>
              </a:path>
              <a:path extrusionOk="0" h="220979" w="1671320">
                <a:moveTo>
                  <a:pt x="1510544" y="83185"/>
                </a:moveTo>
                <a:lnTo>
                  <a:pt x="1455991" y="83185"/>
                </a:lnTo>
                <a:lnTo>
                  <a:pt x="1471435" y="85676"/>
                </a:lnTo>
                <a:lnTo>
                  <a:pt x="1482120" y="93017"/>
                </a:lnTo>
                <a:lnTo>
                  <a:pt x="1488325" y="105012"/>
                </a:lnTo>
                <a:lnTo>
                  <a:pt x="1490332" y="121462"/>
                </a:lnTo>
                <a:lnTo>
                  <a:pt x="1490332" y="215988"/>
                </a:lnTo>
                <a:lnTo>
                  <a:pt x="1518780" y="215988"/>
                </a:lnTo>
                <a:lnTo>
                  <a:pt x="1518780" y="112191"/>
                </a:lnTo>
                <a:lnTo>
                  <a:pt x="1511371" y="83922"/>
                </a:lnTo>
                <a:lnTo>
                  <a:pt x="1510544" y="83185"/>
                </a:lnTo>
                <a:close/>
              </a:path>
              <a:path extrusionOk="0" h="220979" w="1671320">
                <a:moveTo>
                  <a:pt x="1461947" y="61328"/>
                </a:moveTo>
                <a:lnTo>
                  <a:pt x="1449878" y="62844"/>
                </a:lnTo>
                <a:lnTo>
                  <a:pt x="1437193" y="67589"/>
                </a:lnTo>
                <a:lnTo>
                  <a:pt x="1425516" y="75858"/>
                </a:lnTo>
                <a:lnTo>
                  <a:pt x="1416469" y="87947"/>
                </a:lnTo>
                <a:lnTo>
                  <a:pt x="1437109" y="87947"/>
                </a:lnTo>
                <a:lnTo>
                  <a:pt x="1437796" y="87449"/>
                </a:lnTo>
                <a:lnTo>
                  <a:pt x="1446704" y="84216"/>
                </a:lnTo>
                <a:lnTo>
                  <a:pt x="1453369" y="83227"/>
                </a:lnTo>
                <a:lnTo>
                  <a:pt x="1455991" y="83185"/>
                </a:lnTo>
                <a:lnTo>
                  <a:pt x="1510544" y="83185"/>
                </a:lnTo>
                <a:lnTo>
                  <a:pt x="1494288" y="68695"/>
                </a:lnTo>
                <a:lnTo>
                  <a:pt x="1475242" y="62501"/>
                </a:lnTo>
                <a:lnTo>
                  <a:pt x="1461947" y="61328"/>
                </a:lnTo>
                <a:close/>
              </a:path>
              <a:path extrusionOk="0" h="220979" w="1671320">
                <a:moveTo>
                  <a:pt x="1352240" y="81991"/>
                </a:moveTo>
                <a:lnTo>
                  <a:pt x="1301635" y="81991"/>
                </a:lnTo>
                <a:lnTo>
                  <a:pt x="1319331" y="84777"/>
                </a:lnTo>
                <a:lnTo>
                  <a:pt x="1328816" y="92862"/>
                </a:lnTo>
                <a:lnTo>
                  <a:pt x="1332641" y="105879"/>
                </a:lnTo>
                <a:lnTo>
                  <a:pt x="1333347" y="123278"/>
                </a:lnTo>
                <a:lnTo>
                  <a:pt x="1307604" y="123278"/>
                </a:lnTo>
                <a:lnTo>
                  <a:pt x="1281182" y="125848"/>
                </a:lnTo>
                <a:lnTo>
                  <a:pt x="1257761" y="134662"/>
                </a:lnTo>
                <a:lnTo>
                  <a:pt x="1241016" y="151380"/>
                </a:lnTo>
                <a:lnTo>
                  <a:pt x="1234617" y="177660"/>
                </a:lnTo>
                <a:lnTo>
                  <a:pt x="1239143" y="196711"/>
                </a:lnTo>
                <a:lnTo>
                  <a:pt x="1251050" y="210045"/>
                </a:lnTo>
                <a:lnTo>
                  <a:pt x="1267830" y="217883"/>
                </a:lnTo>
                <a:lnTo>
                  <a:pt x="1286979" y="220446"/>
                </a:lnTo>
                <a:lnTo>
                  <a:pt x="1301669" y="218889"/>
                </a:lnTo>
                <a:lnTo>
                  <a:pt x="1314573" y="214050"/>
                </a:lnTo>
                <a:lnTo>
                  <a:pt x="1325348" y="205675"/>
                </a:lnTo>
                <a:lnTo>
                  <a:pt x="1329335" y="199834"/>
                </a:lnTo>
                <a:lnTo>
                  <a:pt x="1294193" y="199834"/>
                </a:lnTo>
                <a:lnTo>
                  <a:pt x="1282480" y="198096"/>
                </a:lnTo>
                <a:lnTo>
                  <a:pt x="1273082" y="192881"/>
                </a:lnTo>
                <a:lnTo>
                  <a:pt x="1266832" y="184189"/>
                </a:lnTo>
                <a:lnTo>
                  <a:pt x="1264564" y="172021"/>
                </a:lnTo>
                <a:lnTo>
                  <a:pt x="1268435" y="158391"/>
                </a:lnTo>
                <a:lnTo>
                  <a:pt x="1278253" y="149650"/>
                </a:lnTo>
                <a:lnTo>
                  <a:pt x="1291326" y="144843"/>
                </a:lnTo>
                <a:lnTo>
                  <a:pt x="1304963" y="143014"/>
                </a:lnTo>
                <a:lnTo>
                  <a:pt x="1361782" y="143014"/>
                </a:lnTo>
                <a:lnTo>
                  <a:pt x="1361782" y="112509"/>
                </a:lnTo>
                <a:lnTo>
                  <a:pt x="1356533" y="86831"/>
                </a:lnTo>
                <a:lnTo>
                  <a:pt x="1352240" y="81991"/>
                </a:lnTo>
                <a:close/>
              </a:path>
              <a:path extrusionOk="0" h="220979" w="1671320">
                <a:moveTo>
                  <a:pt x="1361919" y="193509"/>
                </a:moveTo>
                <a:lnTo>
                  <a:pt x="1334223" y="193509"/>
                </a:lnTo>
                <a:lnTo>
                  <a:pt x="1334528" y="200406"/>
                </a:lnTo>
                <a:lnTo>
                  <a:pt x="1335163" y="206971"/>
                </a:lnTo>
                <a:lnTo>
                  <a:pt x="1336027" y="217449"/>
                </a:lnTo>
                <a:lnTo>
                  <a:pt x="1341107" y="215988"/>
                </a:lnTo>
                <a:lnTo>
                  <a:pt x="1362976" y="215988"/>
                </a:lnTo>
                <a:lnTo>
                  <a:pt x="1362414" y="206971"/>
                </a:lnTo>
                <a:lnTo>
                  <a:pt x="1362027" y="197866"/>
                </a:lnTo>
                <a:lnTo>
                  <a:pt x="1361919" y="193509"/>
                </a:lnTo>
                <a:close/>
              </a:path>
              <a:path extrusionOk="0" h="220979" w="1671320">
                <a:moveTo>
                  <a:pt x="1361782" y="143014"/>
                </a:moveTo>
                <a:lnTo>
                  <a:pt x="1333347" y="143014"/>
                </a:lnTo>
                <a:lnTo>
                  <a:pt x="1332169" y="163626"/>
                </a:lnTo>
                <a:lnTo>
                  <a:pt x="1326524" y="181854"/>
                </a:lnTo>
                <a:lnTo>
                  <a:pt x="1314502" y="194867"/>
                </a:lnTo>
                <a:lnTo>
                  <a:pt x="1294193" y="199834"/>
                </a:lnTo>
                <a:lnTo>
                  <a:pt x="1329335" y="199834"/>
                </a:lnTo>
                <a:lnTo>
                  <a:pt x="1333652" y="193509"/>
                </a:lnTo>
                <a:lnTo>
                  <a:pt x="1361919" y="193509"/>
                </a:lnTo>
                <a:lnTo>
                  <a:pt x="1361837" y="190210"/>
                </a:lnTo>
                <a:lnTo>
                  <a:pt x="1361782" y="143014"/>
                </a:lnTo>
                <a:close/>
              </a:path>
              <a:path extrusionOk="0" h="220979" w="1671320">
                <a:moveTo>
                  <a:pt x="1300454" y="61328"/>
                </a:moveTo>
                <a:lnTo>
                  <a:pt x="1279280" y="63663"/>
                </a:lnTo>
                <a:lnTo>
                  <a:pt x="1261476" y="71269"/>
                </a:lnTo>
                <a:lnTo>
                  <a:pt x="1248957" y="85041"/>
                </a:lnTo>
                <a:lnTo>
                  <a:pt x="1243634" y="105879"/>
                </a:lnTo>
                <a:lnTo>
                  <a:pt x="1273517" y="105879"/>
                </a:lnTo>
                <a:lnTo>
                  <a:pt x="1276028" y="95589"/>
                </a:lnTo>
                <a:lnTo>
                  <a:pt x="1282319" y="88106"/>
                </a:lnTo>
                <a:lnTo>
                  <a:pt x="1291237" y="83537"/>
                </a:lnTo>
                <a:lnTo>
                  <a:pt x="1301635" y="81991"/>
                </a:lnTo>
                <a:lnTo>
                  <a:pt x="1352240" y="81991"/>
                </a:lnTo>
                <a:lnTo>
                  <a:pt x="1342672" y="71202"/>
                </a:lnTo>
                <a:lnTo>
                  <a:pt x="1323035" y="63431"/>
                </a:lnTo>
                <a:lnTo>
                  <a:pt x="1300454" y="61328"/>
                </a:lnTo>
                <a:close/>
              </a:path>
              <a:path extrusionOk="0" h="220979" w="1671320">
                <a:moveTo>
                  <a:pt x="1218196" y="0"/>
                </a:moveTo>
                <a:lnTo>
                  <a:pt x="1184427" y="0"/>
                </a:lnTo>
                <a:lnTo>
                  <a:pt x="1184427" y="30822"/>
                </a:lnTo>
                <a:lnTo>
                  <a:pt x="1218196" y="30822"/>
                </a:lnTo>
                <a:lnTo>
                  <a:pt x="1218196" y="0"/>
                </a:lnTo>
                <a:close/>
              </a:path>
              <a:path extrusionOk="0" h="220979" w="1671320">
                <a:moveTo>
                  <a:pt x="1215504" y="65836"/>
                </a:moveTo>
                <a:lnTo>
                  <a:pt x="1187069" y="65836"/>
                </a:lnTo>
                <a:lnTo>
                  <a:pt x="1187069" y="216001"/>
                </a:lnTo>
                <a:lnTo>
                  <a:pt x="1215504" y="216001"/>
                </a:lnTo>
                <a:lnTo>
                  <a:pt x="1215504" y="65836"/>
                </a:lnTo>
                <a:close/>
              </a:path>
              <a:path extrusionOk="0" h="220979" w="1671320">
                <a:moveTo>
                  <a:pt x="1164844" y="0"/>
                </a:moveTo>
                <a:lnTo>
                  <a:pt x="1136408" y="0"/>
                </a:lnTo>
                <a:lnTo>
                  <a:pt x="1136408" y="215938"/>
                </a:lnTo>
                <a:lnTo>
                  <a:pt x="1164844" y="215938"/>
                </a:lnTo>
                <a:lnTo>
                  <a:pt x="1164844" y="0"/>
                </a:lnTo>
                <a:close/>
              </a:path>
              <a:path extrusionOk="0" h="220979" w="1671320">
                <a:moveTo>
                  <a:pt x="1096363" y="81991"/>
                </a:moveTo>
                <a:lnTo>
                  <a:pt x="1045819" y="81991"/>
                </a:lnTo>
                <a:lnTo>
                  <a:pt x="1063513" y="84777"/>
                </a:lnTo>
                <a:lnTo>
                  <a:pt x="1072994" y="92862"/>
                </a:lnTo>
                <a:lnTo>
                  <a:pt x="1076814" y="105879"/>
                </a:lnTo>
                <a:lnTo>
                  <a:pt x="1077518" y="123278"/>
                </a:lnTo>
                <a:lnTo>
                  <a:pt x="1051775" y="123278"/>
                </a:lnTo>
                <a:lnTo>
                  <a:pt x="1025361" y="125848"/>
                </a:lnTo>
                <a:lnTo>
                  <a:pt x="1001944" y="134662"/>
                </a:lnTo>
                <a:lnTo>
                  <a:pt x="985199" y="151380"/>
                </a:lnTo>
                <a:lnTo>
                  <a:pt x="978801" y="177660"/>
                </a:lnTo>
                <a:lnTo>
                  <a:pt x="983317" y="196711"/>
                </a:lnTo>
                <a:lnTo>
                  <a:pt x="995203" y="210045"/>
                </a:lnTo>
                <a:lnTo>
                  <a:pt x="1011966" y="217883"/>
                </a:lnTo>
                <a:lnTo>
                  <a:pt x="1031113" y="220446"/>
                </a:lnTo>
                <a:lnTo>
                  <a:pt x="1045818" y="218889"/>
                </a:lnTo>
                <a:lnTo>
                  <a:pt x="1058719" y="214050"/>
                </a:lnTo>
                <a:lnTo>
                  <a:pt x="1069482" y="205675"/>
                </a:lnTo>
                <a:lnTo>
                  <a:pt x="1073462" y="199834"/>
                </a:lnTo>
                <a:lnTo>
                  <a:pt x="1038313" y="199834"/>
                </a:lnTo>
                <a:lnTo>
                  <a:pt x="1026630" y="198096"/>
                </a:lnTo>
                <a:lnTo>
                  <a:pt x="1017247" y="192881"/>
                </a:lnTo>
                <a:lnTo>
                  <a:pt x="1011003" y="184189"/>
                </a:lnTo>
                <a:lnTo>
                  <a:pt x="1008735" y="172021"/>
                </a:lnTo>
                <a:lnTo>
                  <a:pt x="1012600" y="158391"/>
                </a:lnTo>
                <a:lnTo>
                  <a:pt x="1022403" y="149650"/>
                </a:lnTo>
                <a:lnTo>
                  <a:pt x="1035460" y="144843"/>
                </a:lnTo>
                <a:lnTo>
                  <a:pt x="1049083" y="143014"/>
                </a:lnTo>
                <a:lnTo>
                  <a:pt x="1105903" y="143014"/>
                </a:lnTo>
                <a:lnTo>
                  <a:pt x="1105903" y="112509"/>
                </a:lnTo>
                <a:lnTo>
                  <a:pt x="1100655" y="86831"/>
                </a:lnTo>
                <a:lnTo>
                  <a:pt x="1096363" y="81991"/>
                </a:lnTo>
                <a:close/>
              </a:path>
              <a:path extrusionOk="0" h="220979" w="1671320">
                <a:moveTo>
                  <a:pt x="1106051" y="193509"/>
                </a:moveTo>
                <a:lnTo>
                  <a:pt x="1078395" y="193509"/>
                </a:lnTo>
                <a:lnTo>
                  <a:pt x="1078712" y="200406"/>
                </a:lnTo>
                <a:lnTo>
                  <a:pt x="1080211" y="217449"/>
                </a:lnTo>
                <a:lnTo>
                  <a:pt x="1085291" y="215988"/>
                </a:lnTo>
                <a:lnTo>
                  <a:pt x="1107097" y="215988"/>
                </a:lnTo>
                <a:lnTo>
                  <a:pt x="1106535" y="206645"/>
                </a:lnTo>
                <a:lnTo>
                  <a:pt x="1106166" y="197866"/>
                </a:lnTo>
                <a:lnTo>
                  <a:pt x="1106051" y="193509"/>
                </a:lnTo>
                <a:close/>
              </a:path>
              <a:path extrusionOk="0" h="220979" w="1671320">
                <a:moveTo>
                  <a:pt x="1105903" y="143014"/>
                </a:moveTo>
                <a:lnTo>
                  <a:pt x="1077518" y="143014"/>
                </a:lnTo>
                <a:lnTo>
                  <a:pt x="1076345" y="163626"/>
                </a:lnTo>
                <a:lnTo>
                  <a:pt x="1070694" y="181854"/>
                </a:lnTo>
                <a:lnTo>
                  <a:pt x="1058653" y="194867"/>
                </a:lnTo>
                <a:lnTo>
                  <a:pt x="1038313" y="199834"/>
                </a:lnTo>
                <a:lnTo>
                  <a:pt x="1073462" y="199834"/>
                </a:lnTo>
                <a:lnTo>
                  <a:pt x="1077772" y="193509"/>
                </a:lnTo>
                <a:lnTo>
                  <a:pt x="1106051" y="193509"/>
                </a:lnTo>
                <a:lnTo>
                  <a:pt x="1105964" y="190210"/>
                </a:lnTo>
                <a:lnTo>
                  <a:pt x="1105903" y="143014"/>
                </a:lnTo>
                <a:close/>
              </a:path>
              <a:path extrusionOk="0" h="220979" w="1671320">
                <a:moveTo>
                  <a:pt x="1044575" y="61328"/>
                </a:moveTo>
                <a:lnTo>
                  <a:pt x="1023434" y="63663"/>
                </a:lnTo>
                <a:lnTo>
                  <a:pt x="1005639" y="71269"/>
                </a:lnTo>
                <a:lnTo>
                  <a:pt x="993107" y="85041"/>
                </a:lnTo>
                <a:lnTo>
                  <a:pt x="987755" y="105879"/>
                </a:lnTo>
                <a:lnTo>
                  <a:pt x="1017701" y="105879"/>
                </a:lnTo>
                <a:lnTo>
                  <a:pt x="1020198" y="95589"/>
                </a:lnTo>
                <a:lnTo>
                  <a:pt x="1026474" y="88106"/>
                </a:lnTo>
                <a:lnTo>
                  <a:pt x="1035393" y="83537"/>
                </a:lnTo>
                <a:lnTo>
                  <a:pt x="1045819" y="81991"/>
                </a:lnTo>
                <a:lnTo>
                  <a:pt x="1096363" y="81991"/>
                </a:lnTo>
                <a:lnTo>
                  <a:pt x="1086797" y="71202"/>
                </a:lnTo>
                <a:lnTo>
                  <a:pt x="1067160" y="63431"/>
                </a:lnTo>
                <a:lnTo>
                  <a:pt x="1044575" y="61328"/>
                </a:lnTo>
                <a:close/>
              </a:path>
              <a:path extrusionOk="0" h="220979" w="1671320">
                <a:moveTo>
                  <a:pt x="936218" y="85877"/>
                </a:moveTo>
                <a:lnTo>
                  <a:pt x="907783" y="85877"/>
                </a:lnTo>
                <a:lnTo>
                  <a:pt x="907783" y="181292"/>
                </a:lnTo>
                <a:lnTo>
                  <a:pt x="926642" y="218071"/>
                </a:lnTo>
                <a:lnTo>
                  <a:pt x="943368" y="220446"/>
                </a:lnTo>
                <a:lnTo>
                  <a:pt x="956843" y="220446"/>
                </a:lnTo>
                <a:lnTo>
                  <a:pt x="963155" y="218948"/>
                </a:lnTo>
                <a:lnTo>
                  <a:pt x="969683" y="218630"/>
                </a:lnTo>
                <a:lnTo>
                  <a:pt x="969683" y="198640"/>
                </a:lnTo>
                <a:lnTo>
                  <a:pt x="944562" y="198640"/>
                </a:lnTo>
                <a:lnTo>
                  <a:pt x="936218" y="193509"/>
                </a:lnTo>
                <a:lnTo>
                  <a:pt x="936218" y="85877"/>
                </a:lnTo>
                <a:close/>
              </a:path>
              <a:path extrusionOk="0" h="220979" w="1671320">
                <a:moveTo>
                  <a:pt x="969683" y="196824"/>
                </a:moveTo>
                <a:lnTo>
                  <a:pt x="965225" y="198018"/>
                </a:lnTo>
                <a:lnTo>
                  <a:pt x="959218" y="198640"/>
                </a:lnTo>
                <a:lnTo>
                  <a:pt x="969683" y="198640"/>
                </a:lnTo>
                <a:lnTo>
                  <a:pt x="969683" y="196824"/>
                </a:lnTo>
                <a:close/>
              </a:path>
              <a:path extrusionOk="0" h="220979" w="1671320">
                <a:moveTo>
                  <a:pt x="882091" y="64960"/>
                </a:moveTo>
                <a:lnTo>
                  <a:pt x="882091" y="86144"/>
                </a:lnTo>
                <a:lnTo>
                  <a:pt x="907783" y="85877"/>
                </a:lnTo>
                <a:lnTo>
                  <a:pt x="970915" y="85877"/>
                </a:lnTo>
                <a:lnTo>
                  <a:pt x="970915" y="65836"/>
                </a:lnTo>
                <a:lnTo>
                  <a:pt x="907783" y="65836"/>
                </a:lnTo>
                <a:lnTo>
                  <a:pt x="882091" y="64960"/>
                </a:lnTo>
                <a:close/>
              </a:path>
              <a:path extrusionOk="0" h="220979" w="1671320">
                <a:moveTo>
                  <a:pt x="970915" y="85877"/>
                </a:moveTo>
                <a:lnTo>
                  <a:pt x="936218" y="85877"/>
                </a:lnTo>
                <a:lnTo>
                  <a:pt x="970915" y="86144"/>
                </a:lnTo>
                <a:lnTo>
                  <a:pt x="970915" y="85877"/>
                </a:lnTo>
                <a:close/>
              </a:path>
              <a:path extrusionOk="0" h="220979" w="1671320">
                <a:moveTo>
                  <a:pt x="936218" y="24866"/>
                </a:moveTo>
                <a:lnTo>
                  <a:pt x="907783" y="33832"/>
                </a:lnTo>
                <a:lnTo>
                  <a:pt x="907783" y="65836"/>
                </a:lnTo>
                <a:lnTo>
                  <a:pt x="936218" y="65836"/>
                </a:lnTo>
                <a:lnTo>
                  <a:pt x="936218" y="24866"/>
                </a:lnTo>
                <a:close/>
              </a:path>
              <a:path extrusionOk="0" h="220979" w="1671320">
                <a:moveTo>
                  <a:pt x="970915" y="64960"/>
                </a:moveTo>
                <a:lnTo>
                  <a:pt x="936218" y="65836"/>
                </a:lnTo>
                <a:lnTo>
                  <a:pt x="970915" y="65836"/>
                </a:lnTo>
                <a:lnTo>
                  <a:pt x="970915" y="64960"/>
                </a:lnTo>
                <a:close/>
              </a:path>
              <a:path extrusionOk="0" h="220979" w="1671320">
                <a:moveTo>
                  <a:pt x="870902" y="0"/>
                </a:moveTo>
                <a:lnTo>
                  <a:pt x="837082" y="0"/>
                </a:lnTo>
                <a:lnTo>
                  <a:pt x="837082" y="30822"/>
                </a:lnTo>
                <a:lnTo>
                  <a:pt x="870902" y="30822"/>
                </a:lnTo>
                <a:lnTo>
                  <a:pt x="870902" y="0"/>
                </a:lnTo>
                <a:close/>
              </a:path>
              <a:path extrusionOk="0" h="220979" w="1671320">
                <a:moveTo>
                  <a:pt x="868159" y="65836"/>
                </a:moveTo>
                <a:lnTo>
                  <a:pt x="839724" y="65836"/>
                </a:lnTo>
                <a:lnTo>
                  <a:pt x="839724" y="216001"/>
                </a:lnTo>
                <a:lnTo>
                  <a:pt x="868159" y="216001"/>
                </a:lnTo>
                <a:lnTo>
                  <a:pt x="868159" y="65836"/>
                </a:lnTo>
                <a:close/>
              </a:path>
              <a:path extrusionOk="0" h="220979" w="1671320">
                <a:moveTo>
                  <a:pt x="732243" y="61328"/>
                </a:moveTo>
                <a:lnTo>
                  <a:pt x="700574" y="66280"/>
                </a:lnTo>
                <a:lnTo>
                  <a:pt x="674935" y="80740"/>
                </a:lnTo>
                <a:lnTo>
                  <a:pt x="657763" y="104115"/>
                </a:lnTo>
                <a:lnTo>
                  <a:pt x="651497" y="135813"/>
                </a:lnTo>
                <a:lnTo>
                  <a:pt x="656174" y="173903"/>
                </a:lnTo>
                <a:lnTo>
                  <a:pt x="670971" y="200232"/>
                </a:lnTo>
                <a:lnTo>
                  <a:pt x="697033" y="215511"/>
                </a:lnTo>
                <a:lnTo>
                  <a:pt x="735507" y="220446"/>
                </a:lnTo>
                <a:lnTo>
                  <a:pt x="748539" y="219805"/>
                </a:lnTo>
                <a:lnTo>
                  <a:pt x="793321" y="201449"/>
                </a:lnTo>
                <a:lnTo>
                  <a:pt x="803952" y="188442"/>
                </a:lnTo>
                <a:lnTo>
                  <a:pt x="731050" y="188442"/>
                </a:lnTo>
                <a:lnTo>
                  <a:pt x="717984" y="185523"/>
                </a:lnTo>
                <a:lnTo>
                  <a:pt x="709963" y="177646"/>
                </a:lnTo>
                <a:lnTo>
                  <a:pt x="705973" y="166127"/>
                </a:lnTo>
                <a:lnTo>
                  <a:pt x="705002" y="152285"/>
                </a:lnTo>
                <a:lnTo>
                  <a:pt x="812685" y="152285"/>
                </a:lnTo>
                <a:lnTo>
                  <a:pt x="809468" y="121780"/>
                </a:lnTo>
                <a:lnTo>
                  <a:pt x="706196" y="121780"/>
                </a:lnTo>
                <a:lnTo>
                  <a:pt x="708123" y="109710"/>
                </a:lnTo>
                <a:lnTo>
                  <a:pt x="712381" y="99709"/>
                </a:lnTo>
                <a:lnTo>
                  <a:pt x="720058" y="92739"/>
                </a:lnTo>
                <a:lnTo>
                  <a:pt x="732243" y="89763"/>
                </a:lnTo>
                <a:lnTo>
                  <a:pt x="740892" y="89141"/>
                </a:lnTo>
                <a:lnTo>
                  <a:pt x="796892" y="89141"/>
                </a:lnTo>
                <a:lnTo>
                  <a:pt x="795348" y="85828"/>
                </a:lnTo>
                <a:lnTo>
                  <a:pt x="770557" y="67673"/>
                </a:lnTo>
                <a:lnTo>
                  <a:pt x="732243" y="61328"/>
                </a:lnTo>
                <a:close/>
              </a:path>
              <a:path extrusionOk="0" h="220979" w="1671320">
                <a:moveTo>
                  <a:pt x="811491" y="166941"/>
                </a:moveTo>
                <a:lnTo>
                  <a:pt x="758863" y="166941"/>
                </a:lnTo>
                <a:lnTo>
                  <a:pt x="755851" y="176226"/>
                </a:lnTo>
                <a:lnTo>
                  <a:pt x="750104" y="182959"/>
                </a:lnTo>
                <a:lnTo>
                  <a:pt x="741784" y="187058"/>
                </a:lnTo>
                <a:lnTo>
                  <a:pt x="731050" y="188442"/>
                </a:lnTo>
                <a:lnTo>
                  <a:pt x="803952" y="188442"/>
                </a:lnTo>
                <a:lnTo>
                  <a:pt x="808313" y="180493"/>
                </a:lnTo>
                <a:lnTo>
                  <a:pt x="811491" y="166941"/>
                </a:lnTo>
                <a:close/>
              </a:path>
              <a:path extrusionOk="0" h="220979" w="1671320">
                <a:moveTo>
                  <a:pt x="796892" y="89141"/>
                </a:moveTo>
                <a:lnTo>
                  <a:pt x="740892" y="89141"/>
                </a:lnTo>
                <a:lnTo>
                  <a:pt x="747471" y="93027"/>
                </a:lnTo>
                <a:lnTo>
                  <a:pt x="756437" y="105613"/>
                </a:lnTo>
                <a:lnTo>
                  <a:pt x="758863" y="113690"/>
                </a:lnTo>
                <a:lnTo>
                  <a:pt x="758863" y="121780"/>
                </a:lnTo>
                <a:lnTo>
                  <a:pt x="809468" y="121780"/>
                </a:lnTo>
                <a:lnTo>
                  <a:pt x="808698" y="114472"/>
                </a:lnTo>
                <a:lnTo>
                  <a:pt x="796892" y="89141"/>
                </a:lnTo>
                <a:close/>
              </a:path>
              <a:path extrusionOk="0" h="220979" w="1671320">
                <a:moveTo>
                  <a:pt x="606018" y="101727"/>
                </a:moveTo>
                <a:lnTo>
                  <a:pt x="549198" y="101727"/>
                </a:lnTo>
                <a:lnTo>
                  <a:pt x="549198" y="169011"/>
                </a:lnTo>
                <a:lnTo>
                  <a:pt x="551712" y="196475"/>
                </a:lnTo>
                <a:lnTo>
                  <a:pt x="563065" y="211997"/>
                </a:lnTo>
                <a:lnTo>
                  <a:pt x="582208" y="218885"/>
                </a:lnTo>
                <a:lnTo>
                  <a:pt x="608088" y="220446"/>
                </a:lnTo>
                <a:lnTo>
                  <a:pt x="614591" y="220319"/>
                </a:lnTo>
                <a:lnTo>
                  <a:pt x="621680" y="219857"/>
                </a:lnTo>
                <a:lnTo>
                  <a:pt x="629612" y="218941"/>
                </a:lnTo>
                <a:lnTo>
                  <a:pt x="638644" y="217449"/>
                </a:lnTo>
                <a:lnTo>
                  <a:pt x="638644" y="184556"/>
                </a:lnTo>
                <a:lnTo>
                  <a:pt x="616788" y="184556"/>
                </a:lnTo>
                <a:lnTo>
                  <a:pt x="609554" y="181461"/>
                </a:lnTo>
                <a:lnTo>
                  <a:pt x="606469" y="174359"/>
                </a:lnTo>
                <a:lnTo>
                  <a:pt x="605851" y="166527"/>
                </a:lnTo>
                <a:lnTo>
                  <a:pt x="606018" y="161239"/>
                </a:lnTo>
                <a:lnTo>
                  <a:pt x="606018" y="101727"/>
                </a:lnTo>
                <a:close/>
              </a:path>
              <a:path extrusionOk="0" h="220979" w="1671320">
                <a:moveTo>
                  <a:pt x="638644" y="183680"/>
                </a:moveTo>
                <a:lnTo>
                  <a:pt x="632066" y="184556"/>
                </a:lnTo>
                <a:lnTo>
                  <a:pt x="638644" y="184556"/>
                </a:lnTo>
                <a:lnTo>
                  <a:pt x="638644" y="183680"/>
                </a:lnTo>
                <a:close/>
              </a:path>
              <a:path extrusionOk="0" h="220979" w="1671320">
                <a:moveTo>
                  <a:pt x="638911" y="65836"/>
                </a:moveTo>
                <a:lnTo>
                  <a:pt x="519874" y="65836"/>
                </a:lnTo>
                <a:lnTo>
                  <a:pt x="519874" y="101727"/>
                </a:lnTo>
                <a:lnTo>
                  <a:pt x="638911" y="101727"/>
                </a:lnTo>
                <a:lnTo>
                  <a:pt x="638911" y="65836"/>
                </a:lnTo>
                <a:close/>
              </a:path>
              <a:path extrusionOk="0" h="220979" w="1671320">
                <a:moveTo>
                  <a:pt x="606018" y="21551"/>
                </a:moveTo>
                <a:lnTo>
                  <a:pt x="549198" y="43103"/>
                </a:lnTo>
                <a:lnTo>
                  <a:pt x="549198" y="65836"/>
                </a:lnTo>
                <a:lnTo>
                  <a:pt x="606018" y="65836"/>
                </a:lnTo>
                <a:lnTo>
                  <a:pt x="606018" y="21551"/>
                </a:lnTo>
                <a:close/>
              </a:path>
              <a:path extrusionOk="0" h="220979" w="1671320">
                <a:moveTo>
                  <a:pt x="422084" y="167208"/>
                </a:moveTo>
                <a:lnTo>
                  <a:pt x="368274" y="167208"/>
                </a:lnTo>
                <a:lnTo>
                  <a:pt x="374275" y="194841"/>
                </a:lnTo>
                <a:lnTo>
                  <a:pt x="390545" y="210996"/>
                </a:lnTo>
                <a:lnTo>
                  <a:pt x="413771" y="218566"/>
                </a:lnTo>
                <a:lnTo>
                  <a:pt x="440639" y="220446"/>
                </a:lnTo>
                <a:lnTo>
                  <a:pt x="466363" y="218239"/>
                </a:lnTo>
                <a:lnTo>
                  <a:pt x="489426" y="210399"/>
                </a:lnTo>
                <a:lnTo>
                  <a:pt x="506040" y="195098"/>
                </a:lnTo>
                <a:lnTo>
                  <a:pt x="507997" y="187553"/>
                </a:lnTo>
                <a:lnTo>
                  <a:pt x="434047" y="187553"/>
                </a:lnTo>
                <a:lnTo>
                  <a:pt x="429234" y="184556"/>
                </a:lnTo>
                <a:lnTo>
                  <a:pt x="422706" y="176784"/>
                </a:lnTo>
                <a:lnTo>
                  <a:pt x="421208" y="171704"/>
                </a:lnTo>
                <a:lnTo>
                  <a:pt x="422084" y="167208"/>
                </a:lnTo>
                <a:close/>
              </a:path>
              <a:path extrusionOk="0" h="220979" w="1671320">
                <a:moveTo>
                  <a:pt x="439127" y="61328"/>
                </a:moveTo>
                <a:lnTo>
                  <a:pt x="415684" y="63503"/>
                </a:lnTo>
                <a:lnTo>
                  <a:pt x="393244" y="71069"/>
                </a:lnTo>
                <a:lnTo>
                  <a:pt x="376407" y="85588"/>
                </a:lnTo>
                <a:lnTo>
                  <a:pt x="369773" y="108623"/>
                </a:lnTo>
                <a:lnTo>
                  <a:pt x="383645" y="138030"/>
                </a:lnTo>
                <a:lnTo>
                  <a:pt x="414166" y="151647"/>
                </a:lnTo>
                <a:lnTo>
                  <a:pt x="444686" y="160040"/>
                </a:lnTo>
                <a:lnTo>
                  <a:pt x="458558" y="173774"/>
                </a:lnTo>
                <a:lnTo>
                  <a:pt x="458558" y="183362"/>
                </a:lnTo>
                <a:lnTo>
                  <a:pt x="450519" y="187553"/>
                </a:lnTo>
                <a:lnTo>
                  <a:pt x="507997" y="187553"/>
                </a:lnTo>
                <a:lnTo>
                  <a:pt x="512419" y="170510"/>
                </a:lnTo>
                <a:lnTo>
                  <a:pt x="510222" y="154506"/>
                </a:lnTo>
                <a:lnTo>
                  <a:pt x="504043" y="142805"/>
                </a:lnTo>
                <a:lnTo>
                  <a:pt x="494503" y="134637"/>
                </a:lnTo>
                <a:lnTo>
                  <a:pt x="482219" y="129235"/>
                </a:lnTo>
                <a:lnTo>
                  <a:pt x="458025" y="122749"/>
                </a:lnTo>
                <a:lnTo>
                  <a:pt x="439543" y="118460"/>
                </a:lnTo>
                <a:lnTo>
                  <a:pt x="427744" y="114174"/>
                </a:lnTo>
                <a:lnTo>
                  <a:pt x="423595" y="107696"/>
                </a:lnTo>
                <a:lnTo>
                  <a:pt x="423595" y="99034"/>
                </a:lnTo>
                <a:lnTo>
                  <a:pt x="428663" y="94221"/>
                </a:lnTo>
                <a:lnTo>
                  <a:pt x="505043" y="94221"/>
                </a:lnTo>
                <a:lnTo>
                  <a:pt x="502955" y="86697"/>
                </a:lnTo>
                <a:lnTo>
                  <a:pt x="487033" y="71162"/>
                </a:lnTo>
                <a:lnTo>
                  <a:pt x="464885" y="63426"/>
                </a:lnTo>
                <a:lnTo>
                  <a:pt x="439127" y="61328"/>
                </a:lnTo>
                <a:close/>
              </a:path>
              <a:path extrusionOk="0" h="220979" w="1671320">
                <a:moveTo>
                  <a:pt x="505043" y="94221"/>
                </a:moveTo>
                <a:lnTo>
                  <a:pt x="444830" y="94221"/>
                </a:lnTo>
                <a:lnTo>
                  <a:pt x="449592" y="96342"/>
                </a:lnTo>
                <a:lnTo>
                  <a:pt x="452589" y="99606"/>
                </a:lnTo>
                <a:lnTo>
                  <a:pt x="455295" y="102616"/>
                </a:lnTo>
                <a:lnTo>
                  <a:pt x="456171" y="107111"/>
                </a:lnTo>
                <a:lnTo>
                  <a:pt x="456171" y="112191"/>
                </a:lnTo>
                <a:lnTo>
                  <a:pt x="510032" y="112191"/>
                </a:lnTo>
                <a:lnTo>
                  <a:pt x="505043" y="94221"/>
                </a:lnTo>
                <a:close/>
              </a:path>
              <a:path extrusionOk="0" h="220979" w="1671320">
                <a:moveTo>
                  <a:pt x="273646" y="61328"/>
                </a:moveTo>
                <a:lnTo>
                  <a:pt x="240176" y="65980"/>
                </a:lnTo>
                <a:lnTo>
                  <a:pt x="212356" y="80365"/>
                </a:lnTo>
                <a:lnTo>
                  <a:pt x="193347" y="105123"/>
                </a:lnTo>
                <a:lnTo>
                  <a:pt x="186309" y="140893"/>
                </a:lnTo>
                <a:lnTo>
                  <a:pt x="193347" y="176657"/>
                </a:lnTo>
                <a:lnTo>
                  <a:pt x="212356" y="201410"/>
                </a:lnTo>
                <a:lnTo>
                  <a:pt x="240176" y="215794"/>
                </a:lnTo>
                <a:lnTo>
                  <a:pt x="273646" y="220446"/>
                </a:lnTo>
                <a:lnTo>
                  <a:pt x="307083" y="215794"/>
                </a:lnTo>
                <a:lnTo>
                  <a:pt x="334902" y="201410"/>
                </a:lnTo>
                <a:lnTo>
                  <a:pt x="345551" y="187553"/>
                </a:lnTo>
                <a:lnTo>
                  <a:pt x="273646" y="187553"/>
                </a:lnTo>
                <a:lnTo>
                  <a:pt x="259005" y="183249"/>
                </a:lnTo>
                <a:lnTo>
                  <a:pt x="250134" y="172186"/>
                </a:lnTo>
                <a:lnTo>
                  <a:pt x="245752" y="157142"/>
                </a:lnTo>
                <a:lnTo>
                  <a:pt x="244576" y="140893"/>
                </a:lnTo>
                <a:lnTo>
                  <a:pt x="245752" y="124642"/>
                </a:lnTo>
                <a:lnTo>
                  <a:pt x="250134" y="109594"/>
                </a:lnTo>
                <a:lnTo>
                  <a:pt x="259005" y="98527"/>
                </a:lnTo>
                <a:lnTo>
                  <a:pt x="273646" y="94221"/>
                </a:lnTo>
                <a:lnTo>
                  <a:pt x="345548" y="94221"/>
                </a:lnTo>
                <a:lnTo>
                  <a:pt x="334902" y="80365"/>
                </a:lnTo>
                <a:lnTo>
                  <a:pt x="307083" y="65980"/>
                </a:lnTo>
                <a:lnTo>
                  <a:pt x="273646" y="61328"/>
                </a:lnTo>
                <a:close/>
              </a:path>
              <a:path extrusionOk="0" h="220979" w="1671320">
                <a:moveTo>
                  <a:pt x="99288" y="0"/>
                </a:moveTo>
                <a:lnTo>
                  <a:pt x="0" y="0"/>
                </a:lnTo>
                <a:lnTo>
                  <a:pt x="0" y="215988"/>
                </a:lnTo>
                <a:lnTo>
                  <a:pt x="59766" y="215988"/>
                </a:lnTo>
                <a:lnTo>
                  <a:pt x="59766" y="138823"/>
                </a:lnTo>
                <a:lnTo>
                  <a:pt x="99288" y="138823"/>
                </a:lnTo>
                <a:lnTo>
                  <a:pt x="135284" y="135342"/>
                </a:lnTo>
                <a:lnTo>
                  <a:pt x="162915" y="123755"/>
                </a:lnTo>
                <a:lnTo>
                  <a:pt x="180630" y="102347"/>
                </a:lnTo>
                <a:lnTo>
                  <a:pt x="181661" y="96913"/>
                </a:lnTo>
                <a:lnTo>
                  <a:pt x="59766" y="96913"/>
                </a:lnTo>
                <a:lnTo>
                  <a:pt x="59766" y="41910"/>
                </a:lnTo>
                <a:lnTo>
                  <a:pt x="181659" y="41910"/>
                </a:lnTo>
                <a:lnTo>
                  <a:pt x="180630" y="36492"/>
                </a:lnTo>
                <a:lnTo>
                  <a:pt x="162915" y="15086"/>
                </a:lnTo>
                <a:lnTo>
                  <a:pt x="135284" y="3488"/>
                </a:lnTo>
                <a:lnTo>
                  <a:pt x="99288" y="0"/>
                </a:lnTo>
                <a:close/>
              </a:path>
              <a:path extrusionOk="0" h="220979" w="1671320">
                <a:moveTo>
                  <a:pt x="345548" y="94221"/>
                </a:moveTo>
                <a:lnTo>
                  <a:pt x="273646" y="94221"/>
                </a:lnTo>
                <a:lnTo>
                  <a:pt x="288265" y="98527"/>
                </a:lnTo>
                <a:lnTo>
                  <a:pt x="297111" y="109594"/>
                </a:lnTo>
                <a:lnTo>
                  <a:pt x="301473" y="124642"/>
                </a:lnTo>
                <a:lnTo>
                  <a:pt x="302641" y="140893"/>
                </a:lnTo>
                <a:lnTo>
                  <a:pt x="301473" y="157142"/>
                </a:lnTo>
                <a:lnTo>
                  <a:pt x="297111" y="172186"/>
                </a:lnTo>
                <a:lnTo>
                  <a:pt x="288265" y="183249"/>
                </a:lnTo>
                <a:lnTo>
                  <a:pt x="273646" y="187553"/>
                </a:lnTo>
                <a:lnTo>
                  <a:pt x="345551" y="187553"/>
                </a:lnTo>
                <a:lnTo>
                  <a:pt x="353924" y="176657"/>
                </a:lnTo>
                <a:lnTo>
                  <a:pt x="360972" y="140893"/>
                </a:lnTo>
                <a:lnTo>
                  <a:pt x="353924" y="105123"/>
                </a:lnTo>
                <a:lnTo>
                  <a:pt x="345548" y="94221"/>
                </a:lnTo>
                <a:close/>
              </a:path>
              <a:path extrusionOk="0" h="220979" w="1671320">
                <a:moveTo>
                  <a:pt x="181659" y="41910"/>
                </a:moveTo>
                <a:lnTo>
                  <a:pt x="90589" y="41910"/>
                </a:lnTo>
                <a:lnTo>
                  <a:pt x="105791" y="44347"/>
                </a:lnTo>
                <a:lnTo>
                  <a:pt x="116205" y="50042"/>
                </a:lnTo>
                <a:lnTo>
                  <a:pt x="122189" y="58546"/>
                </a:lnTo>
                <a:lnTo>
                  <a:pt x="124104" y="69405"/>
                </a:lnTo>
                <a:lnTo>
                  <a:pt x="122189" y="80272"/>
                </a:lnTo>
                <a:lnTo>
                  <a:pt x="116205" y="88779"/>
                </a:lnTo>
                <a:lnTo>
                  <a:pt x="105791" y="94476"/>
                </a:lnTo>
                <a:lnTo>
                  <a:pt x="90589" y="96913"/>
                </a:lnTo>
                <a:lnTo>
                  <a:pt x="181661" y="96913"/>
                </a:lnTo>
                <a:lnTo>
                  <a:pt x="186880" y="69405"/>
                </a:lnTo>
                <a:lnTo>
                  <a:pt x="181659" y="41910"/>
                </a:lnTo>
                <a:close/>
              </a:path>
            </a:pathLst>
          </a:custGeom>
          <a:solidFill>
            <a:srgbClr val="004B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91" name="Google Shape;91;p15"/>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4300"/>
              <a:buNone/>
              <a:defRPr b="0" i="0" sz="3600">
                <a:solidFill>
                  <a:schemeClr val="lt1"/>
                </a:solidFill>
                <a:latin typeface="Avenir"/>
                <a:ea typeface="Avenir"/>
                <a:cs typeface="Avenir"/>
                <a:sym typeface="Avenir"/>
              </a:defRPr>
            </a:lvl1pPr>
            <a:lvl2pPr indent="-228600" lvl="1" marL="914400" algn="l">
              <a:lnSpc>
                <a:spcPct val="100000"/>
              </a:lnSpc>
              <a:spcBef>
                <a:spcPts val="400"/>
              </a:spcBef>
              <a:spcAft>
                <a:spcPts val="0"/>
              </a:spcAft>
              <a:buSzPts val="4600"/>
              <a:buNone/>
              <a:defRPr b="0" i="0" sz="3800">
                <a:solidFill>
                  <a:schemeClr val="lt1"/>
                </a:solidFill>
                <a:latin typeface="Avenir"/>
                <a:ea typeface="Avenir"/>
                <a:cs typeface="Avenir"/>
                <a:sym typeface="Avenir"/>
              </a:defRPr>
            </a:lvl2pPr>
            <a:lvl3pPr indent="-228600" lvl="2" marL="1371600" algn="l">
              <a:lnSpc>
                <a:spcPct val="100000"/>
              </a:lnSpc>
              <a:spcBef>
                <a:spcPts val="400"/>
              </a:spcBef>
              <a:spcAft>
                <a:spcPts val="0"/>
              </a:spcAft>
              <a:buSzPts val="4400"/>
              <a:buNone/>
              <a:defRPr b="0" i="0" sz="3800">
                <a:solidFill>
                  <a:schemeClr val="lt1"/>
                </a:solidFill>
                <a:latin typeface="Avenir"/>
                <a:ea typeface="Avenir"/>
                <a:cs typeface="Avenir"/>
                <a:sym typeface="Avenir"/>
              </a:defRPr>
            </a:lvl3pPr>
            <a:lvl4pPr indent="-228600" lvl="3" marL="1828800" algn="l">
              <a:lnSpc>
                <a:spcPct val="100000"/>
              </a:lnSpc>
              <a:spcBef>
                <a:spcPts val="400"/>
              </a:spcBef>
              <a:spcAft>
                <a:spcPts val="0"/>
              </a:spcAft>
              <a:buSzPts val="3100"/>
              <a:buNone/>
              <a:defRPr b="0" i="0" sz="3800">
                <a:solidFill>
                  <a:schemeClr val="lt1"/>
                </a:solidFill>
                <a:latin typeface="Avenir"/>
                <a:ea typeface="Avenir"/>
                <a:cs typeface="Avenir"/>
                <a:sym typeface="Avenir"/>
              </a:defRPr>
            </a:lvl4pPr>
            <a:lvl5pPr indent="-228600" lvl="4" marL="2286000" algn="l">
              <a:lnSpc>
                <a:spcPct val="100000"/>
              </a:lnSpc>
              <a:spcBef>
                <a:spcPts val="400"/>
              </a:spcBef>
              <a:spcAft>
                <a:spcPts val="0"/>
              </a:spcAft>
              <a:buSzPts val="23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5"/>
          <p:cNvSpPr txBox="1"/>
          <p:nvPr>
            <p:ph idx="2" type="body"/>
          </p:nvPr>
        </p:nvSpPr>
        <p:spPr>
          <a:xfrm>
            <a:off x="494110" y="3529441"/>
            <a:ext cx="8371284" cy="10489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3600"/>
              <a:buNone/>
              <a:defRPr sz="3000">
                <a:solidFill>
                  <a:schemeClr val="dk1"/>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5"/>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800"/>
              <a:buNone/>
              <a:defRPr>
                <a:solidFill>
                  <a:schemeClr val="lt1"/>
                </a:solidFill>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5"/>
          <p:cNvSpPr/>
          <p:nvPr/>
        </p:nvSpPr>
        <p:spPr>
          <a:xfrm>
            <a:off x="-4762" y="0"/>
            <a:ext cx="9153525" cy="515302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
        <p:nvSpPr>
          <p:cNvPr id="95" name="Google Shape;95;p15"/>
          <p:cNvSpPr/>
          <p:nvPr/>
        </p:nvSpPr>
        <p:spPr>
          <a:xfrm>
            <a:off x="4053430" y="0"/>
            <a:ext cx="5095333" cy="51530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sto + Imm. sx">
  <p:cSld name="Slide Testo + Imm. sx">
    <p:spTree>
      <p:nvGrpSpPr>
        <p:cNvPr id="96" name="Shape 96"/>
        <p:cNvGrpSpPr/>
        <p:nvPr/>
      </p:nvGrpSpPr>
      <p:grpSpPr>
        <a:xfrm>
          <a:off x="0" y="0"/>
          <a:ext cx="0" cy="0"/>
          <a:chOff x="0" y="0"/>
          <a:chExt cx="0" cy="0"/>
        </a:xfrm>
      </p:grpSpPr>
      <p:sp>
        <p:nvSpPr>
          <p:cNvPr id="97" name="Google Shape;97;p16"/>
          <p:cNvSpPr/>
          <p:nvPr>
            <p:ph idx="2" type="pic"/>
          </p:nvPr>
        </p:nvSpPr>
        <p:spPr>
          <a:xfrm>
            <a:off x="294816" y="978695"/>
            <a:ext cx="4077890" cy="3606404"/>
          </a:xfrm>
          <a:prstGeom prst="rect">
            <a:avLst/>
          </a:prstGeom>
          <a:solidFill>
            <a:schemeClr val="lt1"/>
          </a:solidFill>
          <a:ln>
            <a:noFill/>
          </a:ln>
        </p:spPr>
      </p:sp>
      <p:sp>
        <p:nvSpPr>
          <p:cNvPr id="98" name="Google Shape;98;p16"/>
          <p:cNvSpPr txBox="1"/>
          <p:nvPr>
            <p:ph idx="1" type="body"/>
          </p:nvPr>
        </p:nvSpPr>
        <p:spPr>
          <a:xfrm>
            <a:off x="4572000" y="978694"/>
            <a:ext cx="4293394"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6"/>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16"/>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sto + Imm. dx">
  <p:cSld name="Slide Testo + Imm. dx">
    <p:spTree>
      <p:nvGrpSpPr>
        <p:cNvPr id="101" name="Shape 101"/>
        <p:cNvGrpSpPr/>
        <p:nvPr/>
      </p:nvGrpSpPr>
      <p:grpSpPr>
        <a:xfrm>
          <a:off x="0" y="0"/>
          <a:ext cx="0" cy="0"/>
          <a:chOff x="0" y="0"/>
          <a:chExt cx="0" cy="0"/>
        </a:xfrm>
      </p:grpSpPr>
      <p:sp>
        <p:nvSpPr>
          <p:cNvPr id="102" name="Google Shape;102;p17"/>
          <p:cNvSpPr/>
          <p:nvPr>
            <p:ph idx="2" type="pic"/>
          </p:nvPr>
        </p:nvSpPr>
        <p:spPr>
          <a:xfrm>
            <a:off x="4571999" y="978695"/>
            <a:ext cx="4293394" cy="3606404"/>
          </a:xfrm>
          <a:prstGeom prst="rect">
            <a:avLst/>
          </a:prstGeom>
          <a:solidFill>
            <a:schemeClr val="lt1"/>
          </a:solidFill>
          <a:ln>
            <a:noFill/>
          </a:ln>
        </p:spPr>
      </p:sp>
      <p:sp>
        <p:nvSpPr>
          <p:cNvPr id="103" name="Google Shape;103;p17"/>
          <p:cNvSpPr txBox="1"/>
          <p:nvPr>
            <p:ph idx="1" type="body"/>
          </p:nvPr>
        </p:nvSpPr>
        <p:spPr>
          <a:xfrm>
            <a:off x="293957" y="978694"/>
            <a:ext cx="4077890"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7"/>
          <p:cNvSpPr txBox="1"/>
          <p:nvPr>
            <p:ph idx="3" type="body"/>
          </p:nvPr>
        </p:nvSpPr>
        <p:spPr>
          <a:xfrm>
            <a:off x="277747"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7"/>
          <p:cNvSpPr txBox="1"/>
          <p:nvPr>
            <p:ph idx="4" type="body"/>
          </p:nvPr>
        </p:nvSpPr>
        <p:spPr>
          <a:xfrm>
            <a:off x="277747"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D Testo">
  <p:cSld name="Slide STD Testo">
    <p:spTree>
      <p:nvGrpSpPr>
        <p:cNvPr id="106" name="Shape 106"/>
        <p:cNvGrpSpPr/>
        <p:nvPr/>
      </p:nvGrpSpPr>
      <p:grpSpPr>
        <a:xfrm>
          <a:off x="0" y="0"/>
          <a:ext cx="0" cy="0"/>
          <a:chOff x="0" y="0"/>
          <a:chExt cx="0" cy="0"/>
        </a:xfrm>
      </p:grpSpPr>
      <p:sp>
        <p:nvSpPr>
          <p:cNvPr id="107" name="Google Shape;107;p18"/>
          <p:cNvSpPr txBox="1"/>
          <p:nvPr>
            <p:ph idx="1" type="body"/>
          </p:nvPr>
        </p:nvSpPr>
        <p:spPr>
          <a:xfrm>
            <a:off x="283711"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8"/>
          <p:cNvSpPr txBox="1"/>
          <p:nvPr>
            <p:ph idx="2" type="body"/>
          </p:nvPr>
        </p:nvSpPr>
        <p:spPr>
          <a:xfrm>
            <a:off x="283711"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8"/>
          <p:cNvSpPr txBox="1"/>
          <p:nvPr>
            <p:ph idx="3" type="body"/>
          </p:nvPr>
        </p:nvSpPr>
        <p:spPr>
          <a:xfrm>
            <a:off x="299921" y="978694"/>
            <a:ext cx="8371284"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sz="1500">
                <a:solidFill>
                  <a:schemeClr val="lt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sz="1400">
                <a:solidFill>
                  <a:schemeClr val="lt2"/>
                </a:solidFill>
                <a:latin typeface="Avenir"/>
                <a:ea typeface="Avenir"/>
                <a:cs typeface="Avenir"/>
                <a:sym typeface="Avenir"/>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zione+IMMAGINE" showMasterSp="0">
  <p:cSld name="2_Sezione+IMMAGINE">
    <p:spTree>
      <p:nvGrpSpPr>
        <p:cNvPr id="110" name="Shape 110"/>
        <p:cNvGrpSpPr/>
        <p:nvPr/>
      </p:nvGrpSpPr>
      <p:grpSpPr>
        <a:xfrm>
          <a:off x="0" y="0"/>
          <a:ext cx="0" cy="0"/>
          <a:chOff x="0" y="0"/>
          <a:chExt cx="0" cy="0"/>
        </a:xfrm>
      </p:grpSpPr>
      <p:pic>
        <p:nvPicPr>
          <p:cNvPr id="111" name="Google Shape;111;p19"/>
          <p:cNvPicPr preferRelativeResize="0"/>
          <p:nvPr/>
        </p:nvPicPr>
        <p:blipFill rotWithShape="1">
          <a:blip r:embed="rId2">
            <a:alphaModFix amt="27000"/>
          </a:blip>
          <a:srcRect b="0" l="0" r="0" t="0"/>
          <a:stretch/>
        </p:blipFill>
        <p:spPr>
          <a:xfrm>
            <a:off x="8114" y="0"/>
            <a:ext cx="9127772" cy="5143500"/>
          </a:xfrm>
          <a:prstGeom prst="rect">
            <a:avLst/>
          </a:prstGeom>
          <a:noFill/>
          <a:ln>
            <a:noFill/>
          </a:ln>
        </p:spPr>
      </p:pic>
      <p:sp>
        <p:nvSpPr>
          <p:cNvPr id="112" name="Google Shape;112;p19"/>
          <p:cNvSpPr/>
          <p:nvPr/>
        </p:nvSpPr>
        <p:spPr>
          <a:xfrm>
            <a:off x="6952983" y="0"/>
            <a:ext cx="1743551" cy="348615"/>
          </a:xfrm>
          <a:custGeom>
            <a:rect b="b" l="l" r="r" t="t"/>
            <a:pathLst>
              <a:path extrusionOk="0" h="464820" w="2324734">
                <a:moveTo>
                  <a:pt x="0" y="464743"/>
                </a:moveTo>
                <a:lnTo>
                  <a:pt x="2324519" y="464743"/>
                </a:lnTo>
                <a:lnTo>
                  <a:pt x="2324519" y="0"/>
                </a:lnTo>
                <a:lnTo>
                  <a:pt x="0" y="0"/>
                </a:lnTo>
                <a:lnTo>
                  <a:pt x="0" y="464743"/>
                </a:lnTo>
                <a:close/>
              </a:path>
            </a:pathLst>
          </a:custGeom>
          <a:solidFill>
            <a:srgbClr val="F7DA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13" name="Google Shape;113;p19"/>
          <p:cNvSpPr/>
          <p:nvPr/>
        </p:nvSpPr>
        <p:spPr>
          <a:xfrm>
            <a:off x="7206832" y="90887"/>
            <a:ext cx="1253490" cy="165734"/>
          </a:xfrm>
          <a:custGeom>
            <a:rect b="b" l="l" r="r" t="t"/>
            <a:pathLst>
              <a:path extrusionOk="0" h="220979" w="1671320">
                <a:moveTo>
                  <a:pt x="1604911" y="61328"/>
                </a:moveTo>
                <a:lnTo>
                  <a:pt x="1573965" y="67762"/>
                </a:lnTo>
                <a:lnTo>
                  <a:pt x="1552244" y="85215"/>
                </a:lnTo>
                <a:lnTo>
                  <a:pt x="1539439" y="110914"/>
                </a:lnTo>
                <a:lnTo>
                  <a:pt x="1535239" y="142087"/>
                </a:lnTo>
                <a:lnTo>
                  <a:pt x="1538978" y="173008"/>
                </a:lnTo>
                <a:lnTo>
                  <a:pt x="1550817" y="197869"/>
                </a:lnTo>
                <a:lnTo>
                  <a:pt x="1571688" y="214428"/>
                </a:lnTo>
                <a:lnTo>
                  <a:pt x="1602524" y="220446"/>
                </a:lnTo>
                <a:lnTo>
                  <a:pt x="1627461" y="217251"/>
                </a:lnTo>
                <a:lnTo>
                  <a:pt x="1647651" y="207665"/>
                </a:lnTo>
                <a:lnTo>
                  <a:pt x="1654658" y="199834"/>
                </a:lnTo>
                <a:lnTo>
                  <a:pt x="1602841" y="199834"/>
                </a:lnTo>
                <a:lnTo>
                  <a:pt x="1584419" y="195165"/>
                </a:lnTo>
                <a:lnTo>
                  <a:pt x="1572329" y="182919"/>
                </a:lnTo>
                <a:lnTo>
                  <a:pt x="1566069" y="165742"/>
                </a:lnTo>
                <a:lnTo>
                  <a:pt x="1565135" y="146278"/>
                </a:lnTo>
                <a:lnTo>
                  <a:pt x="1671002" y="146278"/>
                </a:lnTo>
                <a:lnTo>
                  <a:pt x="1671002" y="132245"/>
                </a:lnTo>
                <a:lnTo>
                  <a:pt x="1670198" y="126542"/>
                </a:lnTo>
                <a:lnTo>
                  <a:pt x="1565135" y="126542"/>
                </a:lnTo>
                <a:lnTo>
                  <a:pt x="1567697" y="109219"/>
                </a:lnTo>
                <a:lnTo>
                  <a:pt x="1575111" y="95056"/>
                </a:lnTo>
                <a:lnTo>
                  <a:pt x="1586963" y="85498"/>
                </a:lnTo>
                <a:lnTo>
                  <a:pt x="1602841" y="81991"/>
                </a:lnTo>
                <a:lnTo>
                  <a:pt x="1655030" y="81991"/>
                </a:lnTo>
                <a:lnTo>
                  <a:pt x="1654778" y="81532"/>
                </a:lnTo>
                <a:lnTo>
                  <a:pt x="1634162" y="66949"/>
                </a:lnTo>
                <a:lnTo>
                  <a:pt x="1604911" y="61328"/>
                </a:lnTo>
                <a:close/>
              </a:path>
              <a:path extrusionOk="0" h="220979" w="1671320">
                <a:moveTo>
                  <a:pt x="1669186" y="169329"/>
                </a:moveTo>
                <a:lnTo>
                  <a:pt x="1639303" y="169329"/>
                </a:lnTo>
                <a:lnTo>
                  <a:pt x="1635317" y="183294"/>
                </a:lnTo>
                <a:lnTo>
                  <a:pt x="1628120" y="192759"/>
                </a:lnTo>
                <a:lnTo>
                  <a:pt x="1617400" y="198134"/>
                </a:lnTo>
                <a:lnTo>
                  <a:pt x="1602841" y="199834"/>
                </a:lnTo>
                <a:lnTo>
                  <a:pt x="1654658" y="199834"/>
                </a:lnTo>
                <a:lnTo>
                  <a:pt x="1661944" y="191691"/>
                </a:lnTo>
                <a:lnTo>
                  <a:pt x="1669186" y="169329"/>
                </a:lnTo>
                <a:close/>
              </a:path>
              <a:path extrusionOk="0" h="220979" w="1671320">
                <a:moveTo>
                  <a:pt x="1655030" y="81991"/>
                </a:moveTo>
                <a:lnTo>
                  <a:pt x="1602841" y="81991"/>
                </a:lnTo>
                <a:lnTo>
                  <a:pt x="1620507" y="85419"/>
                </a:lnTo>
                <a:lnTo>
                  <a:pt x="1632510" y="94846"/>
                </a:lnTo>
                <a:lnTo>
                  <a:pt x="1639247" y="108983"/>
                </a:lnTo>
                <a:lnTo>
                  <a:pt x="1641119" y="126542"/>
                </a:lnTo>
                <a:lnTo>
                  <a:pt x="1670198" y="126542"/>
                </a:lnTo>
                <a:lnTo>
                  <a:pt x="1666983" y="103742"/>
                </a:lnTo>
                <a:lnTo>
                  <a:pt x="1655030" y="81991"/>
                </a:lnTo>
                <a:close/>
              </a:path>
              <a:path extrusionOk="0" h="220979" w="1671320">
                <a:moveTo>
                  <a:pt x="1415910" y="65836"/>
                </a:moveTo>
                <a:lnTo>
                  <a:pt x="1388097" y="65836"/>
                </a:lnTo>
                <a:lnTo>
                  <a:pt x="1388097" y="215988"/>
                </a:lnTo>
                <a:lnTo>
                  <a:pt x="1416469" y="215988"/>
                </a:lnTo>
                <a:lnTo>
                  <a:pt x="1416469" y="134315"/>
                </a:lnTo>
                <a:lnTo>
                  <a:pt x="1417749" y="116268"/>
                </a:lnTo>
                <a:lnTo>
                  <a:pt x="1420880" y="104843"/>
                </a:lnTo>
                <a:lnTo>
                  <a:pt x="1424800" y="98130"/>
                </a:lnTo>
                <a:lnTo>
                  <a:pt x="1428445" y="94221"/>
                </a:lnTo>
                <a:lnTo>
                  <a:pt x="1437109" y="87947"/>
                </a:lnTo>
                <a:lnTo>
                  <a:pt x="1415910" y="87947"/>
                </a:lnTo>
                <a:lnTo>
                  <a:pt x="1415910" y="65836"/>
                </a:lnTo>
                <a:close/>
              </a:path>
              <a:path extrusionOk="0" h="220979" w="1671320">
                <a:moveTo>
                  <a:pt x="1510544" y="83185"/>
                </a:moveTo>
                <a:lnTo>
                  <a:pt x="1455991" y="83185"/>
                </a:lnTo>
                <a:lnTo>
                  <a:pt x="1471435" y="85676"/>
                </a:lnTo>
                <a:lnTo>
                  <a:pt x="1482120" y="93017"/>
                </a:lnTo>
                <a:lnTo>
                  <a:pt x="1488325" y="105012"/>
                </a:lnTo>
                <a:lnTo>
                  <a:pt x="1490332" y="121462"/>
                </a:lnTo>
                <a:lnTo>
                  <a:pt x="1490332" y="215988"/>
                </a:lnTo>
                <a:lnTo>
                  <a:pt x="1518780" y="215988"/>
                </a:lnTo>
                <a:lnTo>
                  <a:pt x="1518780" y="112191"/>
                </a:lnTo>
                <a:lnTo>
                  <a:pt x="1511371" y="83922"/>
                </a:lnTo>
                <a:lnTo>
                  <a:pt x="1510544" y="83185"/>
                </a:lnTo>
                <a:close/>
              </a:path>
              <a:path extrusionOk="0" h="220979" w="1671320">
                <a:moveTo>
                  <a:pt x="1461947" y="61328"/>
                </a:moveTo>
                <a:lnTo>
                  <a:pt x="1449878" y="62844"/>
                </a:lnTo>
                <a:lnTo>
                  <a:pt x="1437193" y="67589"/>
                </a:lnTo>
                <a:lnTo>
                  <a:pt x="1425516" y="75858"/>
                </a:lnTo>
                <a:lnTo>
                  <a:pt x="1416469" y="87947"/>
                </a:lnTo>
                <a:lnTo>
                  <a:pt x="1437109" y="87947"/>
                </a:lnTo>
                <a:lnTo>
                  <a:pt x="1437796" y="87449"/>
                </a:lnTo>
                <a:lnTo>
                  <a:pt x="1446704" y="84216"/>
                </a:lnTo>
                <a:lnTo>
                  <a:pt x="1453369" y="83227"/>
                </a:lnTo>
                <a:lnTo>
                  <a:pt x="1455991" y="83185"/>
                </a:lnTo>
                <a:lnTo>
                  <a:pt x="1510544" y="83185"/>
                </a:lnTo>
                <a:lnTo>
                  <a:pt x="1494288" y="68695"/>
                </a:lnTo>
                <a:lnTo>
                  <a:pt x="1475242" y="62501"/>
                </a:lnTo>
                <a:lnTo>
                  <a:pt x="1461947" y="61328"/>
                </a:lnTo>
                <a:close/>
              </a:path>
              <a:path extrusionOk="0" h="220979" w="1671320">
                <a:moveTo>
                  <a:pt x="1352240" y="81991"/>
                </a:moveTo>
                <a:lnTo>
                  <a:pt x="1301635" y="81991"/>
                </a:lnTo>
                <a:lnTo>
                  <a:pt x="1319331" y="84777"/>
                </a:lnTo>
                <a:lnTo>
                  <a:pt x="1328816" y="92862"/>
                </a:lnTo>
                <a:lnTo>
                  <a:pt x="1332641" y="105879"/>
                </a:lnTo>
                <a:lnTo>
                  <a:pt x="1333347" y="123278"/>
                </a:lnTo>
                <a:lnTo>
                  <a:pt x="1307604" y="123278"/>
                </a:lnTo>
                <a:lnTo>
                  <a:pt x="1281182" y="125848"/>
                </a:lnTo>
                <a:lnTo>
                  <a:pt x="1257761" y="134662"/>
                </a:lnTo>
                <a:lnTo>
                  <a:pt x="1241016" y="151380"/>
                </a:lnTo>
                <a:lnTo>
                  <a:pt x="1234617" y="177660"/>
                </a:lnTo>
                <a:lnTo>
                  <a:pt x="1239143" y="196711"/>
                </a:lnTo>
                <a:lnTo>
                  <a:pt x="1251050" y="210045"/>
                </a:lnTo>
                <a:lnTo>
                  <a:pt x="1267830" y="217883"/>
                </a:lnTo>
                <a:lnTo>
                  <a:pt x="1286979" y="220446"/>
                </a:lnTo>
                <a:lnTo>
                  <a:pt x="1301669" y="218889"/>
                </a:lnTo>
                <a:lnTo>
                  <a:pt x="1314573" y="214050"/>
                </a:lnTo>
                <a:lnTo>
                  <a:pt x="1325348" y="205675"/>
                </a:lnTo>
                <a:lnTo>
                  <a:pt x="1329335" y="199834"/>
                </a:lnTo>
                <a:lnTo>
                  <a:pt x="1294193" y="199834"/>
                </a:lnTo>
                <a:lnTo>
                  <a:pt x="1282480" y="198096"/>
                </a:lnTo>
                <a:lnTo>
                  <a:pt x="1273082" y="192881"/>
                </a:lnTo>
                <a:lnTo>
                  <a:pt x="1266832" y="184189"/>
                </a:lnTo>
                <a:lnTo>
                  <a:pt x="1264564" y="172021"/>
                </a:lnTo>
                <a:lnTo>
                  <a:pt x="1268435" y="158391"/>
                </a:lnTo>
                <a:lnTo>
                  <a:pt x="1278253" y="149650"/>
                </a:lnTo>
                <a:lnTo>
                  <a:pt x="1291326" y="144843"/>
                </a:lnTo>
                <a:lnTo>
                  <a:pt x="1304963" y="143014"/>
                </a:lnTo>
                <a:lnTo>
                  <a:pt x="1361782" y="143014"/>
                </a:lnTo>
                <a:lnTo>
                  <a:pt x="1361782" y="112509"/>
                </a:lnTo>
                <a:lnTo>
                  <a:pt x="1356533" y="86831"/>
                </a:lnTo>
                <a:lnTo>
                  <a:pt x="1352240" y="81991"/>
                </a:lnTo>
                <a:close/>
              </a:path>
              <a:path extrusionOk="0" h="220979" w="1671320">
                <a:moveTo>
                  <a:pt x="1361919" y="193509"/>
                </a:moveTo>
                <a:lnTo>
                  <a:pt x="1334223" y="193509"/>
                </a:lnTo>
                <a:lnTo>
                  <a:pt x="1334528" y="200406"/>
                </a:lnTo>
                <a:lnTo>
                  <a:pt x="1335163" y="206971"/>
                </a:lnTo>
                <a:lnTo>
                  <a:pt x="1336027" y="217449"/>
                </a:lnTo>
                <a:lnTo>
                  <a:pt x="1341107" y="215988"/>
                </a:lnTo>
                <a:lnTo>
                  <a:pt x="1362976" y="215988"/>
                </a:lnTo>
                <a:lnTo>
                  <a:pt x="1362414" y="206971"/>
                </a:lnTo>
                <a:lnTo>
                  <a:pt x="1362027" y="197866"/>
                </a:lnTo>
                <a:lnTo>
                  <a:pt x="1361919" y="193509"/>
                </a:lnTo>
                <a:close/>
              </a:path>
              <a:path extrusionOk="0" h="220979" w="1671320">
                <a:moveTo>
                  <a:pt x="1361782" y="143014"/>
                </a:moveTo>
                <a:lnTo>
                  <a:pt x="1333347" y="143014"/>
                </a:lnTo>
                <a:lnTo>
                  <a:pt x="1332169" y="163626"/>
                </a:lnTo>
                <a:lnTo>
                  <a:pt x="1326524" y="181854"/>
                </a:lnTo>
                <a:lnTo>
                  <a:pt x="1314502" y="194867"/>
                </a:lnTo>
                <a:lnTo>
                  <a:pt x="1294193" y="199834"/>
                </a:lnTo>
                <a:lnTo>
                  <a:pt x="1329335" y="199834"/>
                </a:lnTo>
                <a:lnTo>
                  <a:pt x="1333652" y="193509"/>
                </a:lnTo>
                <a:lnTo>
                  <a:pt x="1361919" y="193509"/>
                </a:lnTo>
                <a:lnTo>
                  <a:pt x="1361837" y="190210"/>
                </a:lnTo>
                <a:lnTo>
                  <a:pt x="1361782" y="143014"/>
                </a:lnTo>
                <a:close/>
              </a:path>
              <a:path extrusionOk="0" h="220979" w="1671320">
                <a:moveTo>
                  <a:pt x="1300454" y="61328"/>
                </a:moveTo>
                <a:lnTo>
                  <a:pt x="1279280" y="63663"/>
                </a:lnTo>
                <a:lnTo>
                  <a:pt x="1261476" y="71269"/>
                </a:lnTo>
                <a:lnTo>
                  <a:pt x="1248957" y="85041"/>
                </a:lnTo>
                <a:lnTo>
                  <a:pt x="1243634" y="105879"/>
                </a:lnTo>
                <a:lnTo>
                  <a:pt x="1273517" y="105879"/>
                </a:lnTo>
                <a:lnTo>
                  <a:pt x="1276028" y="95589"/>
                </a:lnTo>
                <a:lnTo>
                  <a:pt x="1282319" y="88106"/>
                </a:lnTo>
                <a:lnTo>
                  <a:pt x="1291237" y="83537"/>
                </a:lnTo>
                <a:lnTo>
                  <a:pt x="1301635" y="81991"/>
                </a:lnTo>
                <a:lnTo>
                  <a:pt x="1352240" y="81991"/>
                </a:lnTo>
                <a:lnTo>
                  <a:pt x="1342672" y="71202"/>
                </a:lnTo>
                <a:lnTo>
                  <a:pt x="1323035" y="63431"/>
                </a:lnTo>
                <a:lnTo>
                  <a:pt x="1300454" y="61328"/>
                </a:lnTo>
                <a:close/>
              </a:path>
              <a:path extrusionOk="0" h="220979" w="1671320">
                <a:moveTo>
                  <a:pt x="1218196" y="0"/>
                </a:moveTo>
                <a:lnTo>
                  <a:pt x="1184427" y="0"/>
                </a:lnTo>
                <a:lnTo>
                  <a:pt x="1184427" y="30822"/>
                </a:lnTo>
                <a:lnTo>
                  <a:pt x="1218196" y="30822"/>
                </a:lnTo>
                <a:lnTo>
                  <a:pt x="1218196" y="0"/>
                </a:lnTo>
                <a:close/>
              </a:path>
              <a:path extrusionOk="0" h="220979" w="1671320">
                <a:moveTo>
                  <a:pt x="1215504" y="65836"/>
                </a:moveTo>
                <a:lnTo>
                  <a:pt x="1187069" y="65836"/>
                </a:lnTo>
                <a:lnTo>
                  <a:pt x="1187069" y="216001"/>
                </a:lnTo>
                <a:lnTo>
                  <a:pt x="1215504" y="216001"/>
                </a:lnTo>
                <a:lnTo>
                  <a:pt x="1215504" y="65836"/>
                </a:lnTo>
                <a:close/>
              </a:path>
              <a:path extrusionOk="0" h="220979" w="1671320">
                <a:moveTo>
                  <a:pt x="1164844" y="0"/>
                </a:moveTo>
                <a:lnTo>
                  <a:pt x="1136408" y="0"/>
                </a:lnTo>
                <a:lnTo>
                  <a:pt x="1136408" y="215938"/>
                </a:lnTo>
                <a:lnTo>
                  <a:pt x="1164844" y="215938"/>
                </a:lnTo>
                <a:lnTo>
                  <a:pt x="1164844" y="0"/>
                </a:lnTo>
                <a:close/>
              </a:path>
              <a:path extrusionOk="0" h="220979" w="1671320">
                <a:moveTo>
                  <a:pt x="1096363" y="81991"/>
                </a:moveTo>
                <a:lnTo>
                  <a:pt x="1045819" y="81991"/>
                </a:lnTo>
                <a:lnTo>
                  <a:pt x="1063513" y="84777"/>
                </a:lnTo>
                <a:lnTo>
                  <a:pt x="1072994" y="92862"/>
                </a:lnTo>
                <a:lnTo>
                  <a:pt x="1076814" y="105879"/>
                </a:lnTo>
                <a:lnTo>
                  <a:pt x="1077518" y="123278"/>
                </a:lnTo>
                <a:lnTo>
                  <a:pt x="1051775" y="123278"/>
                </a:lnTo>
                <a:lnTo>
                  <a:pt x="1025361" y="125848"/>
                </a:lnTo>
                <a:lnTo>
                  <a:pt x="1001944" y="134662"/>
                </a:lnTo>
                <a:lnTo>
                  <a:pt x="985199" y="151380"/>
                </a:lnTo>
                <a:lnTo>
                  <a:pt x="978801" y="177660"/>
                </a:lnTo>
                <a:lnTo>
                  <a:pt x="983317" y="196711"/>
                </a:lnTo>
                <a:lnTo>
                  <a:pt x="995203" y="210045"/>
                </a:lnTo>
                <a:lnTo>
                  <a:pt x="1011966" y="217883"/>
                </a:lnTo>
                <a:lnTo>
                  <a:pt x="1031113" y="220446"/>
                </a:lnTo>
                <a:lnTo>
                  <a:pt x="1045818" y="218889"/>
                </a:lnTo>
                <a:lnTo>
                  <a:pt x="1058719" y="214050"/>
                </a:lnTo>
                <a:lnTo>
                  <a:pt x="1069482" y="205675"/>
                </a:lnTo>
                <a:lnTo>
                  <a:pt x="1073462" y="199834"/>
                </a:lnTo>
                <a:lnTo>
                  <a:pt x="1038313" y="199834"/>
                </a:lnTo>
                <a:lnTo>
                  <a:pt x="1026630" y="198096"/>
                </a:lnTo>
                <a:lnTo>
                  <a:pt x="1017247" y="192881"/>
                </a:lnTo>
                <a:lnTo>
                  <a:pt x="1011003" y="184189"/>
                </a:lnTo>
                <a:lnTo>
                  <a:pt x="1008735" y="172021"/>
                </a:lnTo>
                <a:lnTo>
                  <a:pt x="1012600" y="158391"/>
                </a:lnTo>
                <a:lnTo>
                  <a:pt x="1022403" y="149650"/>
                </a:lnTo>
                <a:lnTo>
                  <a:pt x="1035460" y="144843"/>
                </a:lnTo>
                <a:lnTo>
                  <a:pt x="1049083" y="143014"/>
                </a:lnTo>
                <a:lnTo>
                  <a:pt x="1105903" y="143014"/>
                </a:lnTo>
                <a:lnTo>
                  <a:pt x="1105903" y="112509"/>
                </a:lnTo>
                <a:lnTo>
                  <a:pt x="1100655" y="86831"/>
                </a:lnTo>
                <a:lnTo>
                  <a:pt x="1096363" y="81991"/>
                </a:lnTo>
                <a:close/>
              </a:path>
              <a:path extrusionOk="0" h="220979" w="1671320">
                <a:moveTo>
                  <a:pt x="1106051" y="193509"/>
                </a:moveTo>
                <a:lnTo>
                  <a:pt x="1078395" y="193509"/>
                </a:lnTo>
                <a:lnTo>
                  <a:pt x="1078712" y="200406"/>
                </a:lnTo>
                <a:lnTo>
                  <a:pt x="1080211" y="217449"/>
                </a:lnTo>
                <a:lnTo>
                  <a:pt x="1085291" y="215988"/>
                </a:lnTo>
                <a:lnTo>
                  <a:pt x="1107097" y="215988"/>
                </a:lnTo>
                <a:lnTo>
                  <a:pt x="1106535" y="206645"/>
                </a:lnTo>
                <a:lnTo>
                  <a:pt x="1106166" y="197866"/>
                </a:lnTo>
                <a:lnTo>
                  <a:pt x="1106051" y="193509"/>
                </a:lnTo>
                <a:close/>
              </a:path>
              <a:path extrusionOk="0" h="220979" w="1671320">
                <a:moveTo>
                  <a:pt x="1105903" y="143014"/>
                </a:moveTo>
                <a:lnTo>
                  <a:pt x="1077518" y="143014"/>
                </a:lnTo>
                <a:lnTo>
                  <a:pt x="1076345" y="163626"/>
                </a:lnTo>
                <a:lnTo>
                  <a:pt x="1070694" y="181854"/>
                </a:lnTo>
                <a:lnTo>
                  <a:pt x="1058653" y="194867"/>
                </a:lnTo>
                <a:lnTo>
                  <a:pt x="1038313" y="199834"/>
                </a:lnTo>
                <a:lnTo>
                  <a:pt x="1073462" y="199834"/>
                </a:lnTo>
                <a:lnTo>
                  <a:pt x="1077772" y="193509"/>
                </a:lnTo>
                <a:lnTo>
                  <a:pt x="1106051" y="193509"/>
                </a:lnTo>
                <a:lnTo>
                  <a:pt x="1105964" y="190210"/>
                </a:lnTo>
                <a:lnTo>
                  <a:pt x="1105903" y="143014"/>
                </a:lnTo>
                <a:close/>
              </a:path>
              <a:path extrusionOk="0" h="220979" w="1671320">
                <a:moveTo>
                  <a:pt x="1044575" y="61328"/>
                </a:moveTo>
                <a:lnTo>
                  <a:pt x="1023434" y="63663"/>
                </a:lnTo>
                <a:lnTo>
                  <a:pt x="1005639" y="71269"/>
                </a:lnTo>
                <a:lnTo>
                  <a:pt x="993107" y="85041"/>
                </a:lnTo>
                <a:lnTo>
                  <a:pt x="987755" y="105879"/>
                </a:lnTo>
                <a:lnTo>
                  <a:pt x="1017701" y="105879"/>
                </a:lnTo>
                <a:lnTo>
                  <a:pt x="1020198" y="95589"/>
                </a:lnTo>
                <a:lnTo>
                  <a:pt x="1026474" y="88106"/>
                </a:lnTo>
                <a:lnTo>
                  <a:pt x="1035393" y="83537"/>
                </a:lnTo>
                <a:lnTo>
                  <a:pt x="1045819" y="81991"/>
                </a:lnTo>
                <a:lnTo>
                  <a:pt x="1096363" y="81991"/>
                </a:lnTo>
                <a:lnTo>
                  <a:pt x="1086797" y="71202"/>
                </a:lnTo>
                <a:lnTo>
                  <a:pt x="1067160" y="63431"/>
                </a:lnTo>
                <a:lnTo>
                  <a:pt x="1044575" y="61328"/>
                </a:lnTo>
                <a:close/>
              </a:path>
              <a:path extrusionOk="0" h="220979" w="1671320">
                <a:moveTo>
                  <a:pt x="936218" y="85877"/>
                </a:moveTo>
                <a:lnTo>
                  <a:pt x="907783" y="85877"/>
                </a:lnTo>
                <a:lnTo>
                  <a:pt x="907783" y="181292"/>
                </a:lnTo>
                <a:lnTo>
                  <a:pt x="926642" y="218071"/>
                </a:lnTo>
                <a:lnTo>
                  <a:pt x="943368" y="220446"/>
                </a:lnTo>
                <a:lnTo>
                  <a:pt x="956843" y="220446"/>
                </a:lnTo>
                <a:lnTo>
                  <a:pt x="963155" y="218948"/>
                </a:lnTo>
                <a:lnTo>
                  <a:pt x="969683" y="218630"/>
                </a:lnTo>
                <a:lnTo>
                  <a:pt x="969683" y="198640"/>
                </a:lnTo>
                <a:lnTo>
                  <a:pt x="944562" y="198640"/>
                </a:lnTo>
                <a:lnTo>
                  <a:pt x="936218" y="193509"/>
                </a:lnTo>
                <a:lnTo>
                  <a:pt x="936218" y="85877"/>
                </a:lnTo>
                <a:close/>
              </a:path>
              <a:path extrusionOk="0" h="220979" w="1671320">
                <a:moveTo>
                  <a:pt x="969683" y="196824"/>
                </a:moveTo>
                <a:lnTo>
                  <a:pt x="965225" y="198018"/>
                </a:lnTo>
                <a:lnTo>
                  <a:pt x="959218" y="198640"/>
                </a:lnTo>
                <a:lnTo>
                  <a:pt x="969683" y="198640"/>
                </a:lnTo>
                <a:lnTo>
                  <a:pt x="969683" y="196824"/>
                </a:lnTo>
                <a:close/>
              </a:path>
              <a:path extrusionOk="0" h="220979" w="1671320">
                <a:moveTo>
                  <a:pt x="882091" y="64960"/>
                </a:moveTo>
                <a:lnTo>
                  <a:pt x="882091" y="86144"/>
                </a:lnTo>
                <a:lnTo>
                  <a:pt x="907783" y="85877"/>
                </a:lnTo>
                <a:lnTo>
                  <a:pt x="970915" y="85877"/>
                </a:lnTo>
                <a:lnTo>
                  <a:pt x="970915" y="65836"/>
                </a:lnTo>
                <a:lnTo>
                  <a:pt x="907783" y="65836"/>
                </a:lnTo>
                <a:lnTo>
                  <a:pt x="882091" y="64960"/>
                </a:lnTo>
                <a:close/>
              </a:path>
              <a:path extrusionOk="0" h="220979" w="1671320">
                <a:moveTo>
                  <a:pt x="970915" y="85877"/>
                </a:moveTo>
                <a:lnTo>
                  <a:pt x="936218" y="85877"/>
                </a:lnTo>
                <a:lnTo>
                  <a:pt x="970915" y="86144"/>
                </a:lnTo>
                <a:lnTo>
                  <a:pt x="970915" y="85877"/>
                </a:lnTo>
                <a:close/>
              </a:path>
              <a:path extrusionOk="0" h="220979" w="1671320">
                <a:moveTo>
                  <a:pt x="936218" y="24866"/>
                </a:moveTo>
                <a:lnTo>
                  <a:pt x="907783" y="33832"/>
                </a:lnTo>
                <a:lnTo>
                  <a:pt x="907783" y="65836"/>
                </a:lnTo>
                <a:lnTo>
                  <a:pt x="936218" y="65836"/>
                </a:lnTo>
                <a:lnTo>
                  <a:pt x="936218" y="24866"/>
                </a:lnTo>
                <a:close/>
              </a:path>
              <a:path extrusionOk="0" h="220979" w="1671320">
                <a:moveTo>
                  <a:pt x="970915" y="64960"/>
                </a:moveTo>
                <a:lnTo>
                  <a:pt x="936218" y="65836"/>
                </a:lnTo>
                <a:lnTo>
                  <a:pt x="970915" y="65836"/>
                </a:lnTo>
                <a:lnTo>
                  <a:pt x="970915" y="64960"/>
                </a:lnTo>
                <a:close/>
              </a:path>
              <a:path extrusionOk="0" h="220979" w="1671320">
                <a:moveTo>
                  <a:pt x="870902" y="0"/>
                </a:moveTo>
                <a:lnTo>
                  <a:pt x="837082" y="0"/>
                </a:lnTo>
                <a:lnTo>
                  <a:pt x="837082" y="30822"/>
                </a:lnTo>
                <a:lnTo>
                  <a:pt x="870902" y="30822"/>
                </a:lnTo>
                <a:lnTo>
                  <a:pt x="870902" y="0"/>
                </a:lnTo>
                <a:close/>
              </a:path>
              <a:path extrusionOk="0" h="220979" w="1671320">
                <a:moveTo>
                  <a:pt x="868159" y="65836"/>
                </a:moveTo>
                <a:lnTo>
                  <a:pt x="839724" y="65836"/>
                </a:lnTo>
                <a:lnTo>
                  <a:pt x="839724" y="216001"/>
                </a:lnTo>
                <a:lnTo>
                  <a:pt x="868159" y="216001"/>
                </a:lnTo>
                <a:lnTo>
                  <a:pt x="868159" y="65836"/>
                </a:lnTo>
                <a:close/>
              </a:path>
              <a:path extrusionOk="0" h="220979" w="1671320">
                <a:moveTo>
                  <a:pt x="732243" y="61328"/>
                </a:moveTo>
                <a:lnTo>
                  <a:pt x="700574" y="66280"/>
                </a:lnTo>
                <a:lnTo>
                  <a:pt x="674935" y="80740"/>
                </a:lnTo>
                <a:lnTo>
                  <a:pt x="657763" y="104115"/>
                </a:lnTo>
                <a:lnTo>
                  <a:pt x="651497" y="135813"/>
                </a:lnTo>
                <a:lnTo>
                  <a:pt x="656174" y="173903"/>
                </a:lnTo>
                <a:lnTo>
                  <a:pt x="670971" y="200232"/>
                </a:lnTo>
                <a:lnTo>
                  <a:pt x="697033" y="215511"/>
                </a:lnTo>
                <a:lnTo>
                  <a:pt x="735507" y="220446"/>
                </a:lnTo>
                <a:lnTo>
                  <a:pt x="748539" y="219805"/>
                </a:lnTo>
                <a:lnTo>
                  <a:pt x="793321" y="201449"/>
                </a:lnTo>
                <a:lnTo>
                  <a:pt x="803952" y="188442"/>
                </a:lnTo>
                <a:lnTo>
                  <a:pt x="731050" y="188442"/>
                </a:lnTo>
                <a:lnTo>
                  <a:pt x="717984" y="185523"/>
                </a:lnTo>
                <a:lnTo>
                  <a:pt x="709963" y="177646"/>
                </a:lnTo>
                <a:lnTo>
                  <a:pt x="705973" y="166127"/>
                </a:lnTo>
                <a:lnTo>
                  <a:pt x="705002" y="152285"/>
                </a:lnTo>
                <a:lnTo>
                  <a:pt x="812685" y="152285"/>
                </a:lnTo>
                <a:lnTo>
                  <a:pt x="809468" y="121780"/>
                </a:lnTo>
                <a:lnTo>
                  <a:pt x="706196" y="121780"/>
                </a:lnTo>
                <a:lnTo>
                  <a:pt x="708123" y="109710"/>
                </a:lnTo>
                <a:lnTo>
                  <a:pt x="712381" y="99709"/>
                </a:lnTo>
                <a:lnTo>
                  <a:pt x="720058" y="92739"/>
                </a:lnTo>
                <a:lnTo>
                  <a:pt x="732243" y="89763"/>
                </a:lnTo>
                <a:lnTo>
                  <a:pt x="740892" y="89141"/>
                </a:lnTo>
                <a:lnTo>
                  <a:pt x="796892" y="89141"/>
                </a:lnTo>
                <a:lnTo>
                  <a:pt x="795348" y="85828"/>
                </a:lnTo>
                <a:lnTo>
                  <a:pt x="770557" y="67673"/>
                </a:lnTo>
                <a:lnTo>
                  <a:pt x="732243" y="61328"/>
                </a:lnTo>
                <a:close/>
              </a:path>
              <a:path extrusionOk="0" h="220979" w="1671320">
                <a:moveTo>
                  <a:pt x="811491" y="166941"/>
                </a:moveTo>
                <a:lnTo>
                  <a:pt x="758863" y="166941"/>
                </a:lnTo>
                <a:lnTo>
                  <a:pt x="755851" y="176226"/>
                </a:lnTo>
                <a:lnTo>
                  <a:pt x="750104" y="182959"/>
                </a:lnTo>
                <a:lnTo>
                  <a:pt x="741784" y="187058"/>
                </a:lnTo>
                <a:lnTo>
                  <a:pt x="731050" y="188442"/>
                </a:lnTo>
                <a:lnTo>
                  <a:pt x="803952" y="188442"/>
                </a:lnTo>
                <a:lnTo>
                  <a:pt x="808313" y="180493"/>
                </a:lnTo>
                <a:lnTo>
                  <a:pt x="811491" y="166941"/>
                </a:lnTo>
                <a:close/>
              </a:path>
              <a:path extrusionOk="0" h="220979" w="1671320">
                <a:moveTo>
                  <a:pt x="796892" y="89141"/>
                </a:moveTo>
                <a:lnTo>
                  <a:pt x="740892" y="89141"/>
                </a:lnTo>
                <a:lnTo>
                  <a:pt x="747471" y="93027"/>
                </a:lnTo>
                <a:lnTo>
                  <a:pt x="756437" y="105613"/>
                </a:lnTo>
                <a:lnTo>
                  <a:pt x="758863" y="113690"/>
                </a:lnTo>
                <a:lnTo>
                  <a:pt x="758863" y="121780"/>
                </a:lnTo>
                <a:lnTo>
                  <a:pt x="809468" y="121780"/>
                </a:lnTo>
                <a:lnTo>
                  <a:pt x="808698" y="114472"/>
                </a:lnTo>
                <a:lnTo>
                  <a:pt x="796892" y="89141"/>
                </a:lnTo>
                <a:close/>
              </a:path>
              <a:path extrusionOk="0" h="220979" w="1671320">
                <a:moveTo>
                  <a:pt x="606018" y="101727"/>
                </a:moveTo>
                <a:lnTo>
                  <a:pt x="549198" y="101727"/>
                </a:lnTo>
                <a:lnTo>
                  <a:pt x="549198" y="169011"/>
                </a:lnTo>
                <a:lnTo>
                  <a:pt x="551712" y="196475"/>
                </a:lnTo>
                <a:lnTo>
                  <a:pt x="563065" y="211997"/>
                </a:lnTo>
                <a:lnTo>
                  <a:pt x="582208" y="218885"/>
                </a:lnTo>
                <a:lnTo>
                  <a:pt x="608088" y="220446"/>
                </a:lnTo>
                <a:lnTo>
                  <a:pt x="614591" y="220319"/>
                </a:lnTo>
                <a:lnTo>
                  <a:pt x="621680" y="219857"/>
                </a:lnTo>
                <a:lnTo>
                  <a:pt x="629612" y="218941"/>
                </a:lnTo>
                <a:lnTo>
                  <a:pt x="638644" y="217449"/>
                </a:lnTo>
                <a:lnTo>
                  <a:pt x="638644" y="184556"/>
                </a:lnTo>
                <a:lnTo>
                  <a:pt x="616788" y="184556"/>
                </a:lnTo>
                <a:lnTo>
                  <a:pt x="609554" y="181461"/>
                </a:lnTo>
                <a:lnTo>
                  <a:pt x="606469" y="174359"/>
                </a:lnTo>
                <a:lnTo>
                  <a:pt x="605851" y="166527"/>
                </a:lnTo>
                <a:lnTo>
                  <a:pt x="606018" y="161239"/>
                </a:lnTo>
                <a:lnTo>
                  <a:pt x="606018" y="101727"/>
                </a:lnTo>
                <a:close/>
              </a:path>
              <a:path extrusionOk="0" h="220979" w="1671320">
                <a:moveTo>
                  <a:pt x="638644" y="183680"/>
                </a:moveTo>
                <a:lnTo>
                  <a:pt x="632066" y="184556"/>
                </a:lnTo>
                <a:lnTo>
                  <a:pt x="638644" y="184556"/>
                </a:lnTo>
                <a:lnTo>
                  <a:pt x="638644" y="183680"/>
                </a:lnTo>
                <a:close/>
              </a:path>
              <a:path extrusionOk="0" h="220979" w="1671320">
                <a:moveTo>
                  <a:pt x="638911" y="65836"/>
                </a:moveTo>
                <a:lnTo>
                  <a:pt x="519874" y="65836"/>
                </a:lnTo>
                <a:lnTo>
                  <a:pt x="519874" y="101727"/>
                </a:lnTo>
                <a:lnTo>
                  <a:pt x="638911" y="101727"/>
                </a:lnTo>
                <a:lnTo>
                  <a:pt x="638911" y="65836"/>
                </a:lnTo>
                <a:close/>
              </a:path>
              <a:path extrusionOk="0" h="220979" w="1671320">
                <a:moveTo>
                  <a:pt x="606018" y="21551"/>
                </a:moveTo>
                <a:lnTo>
                  <a:pt x="549198" y="43103"/>
                </a:lnTo>
                <a:lnTo>
                  <a:pt x="549198" y="65836"/>
                </a:lnTo>
                <a:lnTo>
                  <a:pt x="606018" y="65836"/>
                </a:lnTo>
                <a:lnTo>
                  <a:pt x="606018" y="21551"/>
                </a:lnTo>
                <a:close/>
              </a:path>
              <a:path extrusionOk="0" h="220979" w="1671320">
                <a:moveTo>
                  <a:pt x="422084" y="167208"/>
                </a:moveTo>
                <a:lnTo>
                  <a:pt x="368274" y="167208"/>
                </a:lnTo>
                <a:lnTo>
                  <a:pt x="374275" y="194841"/>
                </a:lnTo>
                <a:lnTo>
                  <a:pt x="390545" y="210996"/>
                </a:lnTo>
                <a:lnTo>
                  <a:pt x="413771" y="218566"/>
                </a:lnTo>
                <a:lnTo>
                  <a:pt x="440639" y="220446"/>
                </a:lnTo>
                <a:lnTo>
                  <a:pt x="466363" y="218239"/>
                </a:lnTo>
                <a:lnTo>
                  <a:pt x="489426" y="210399"/>
                </a:lnTo>
                <a:lnTo>
                  <a:pt x="506040" y="195098"/>
                </a:lnTo>
                <a:lnTo>
                  <a:pt x="507997" y="187553"/>
                </a:lnTo>
                <a:lnTo>
                  <a:pt x="434047" y="187553"/>
                </a:lnTo>
                <a:lnTo>
                  <a:pt x="429234" y="184556"/>
                </a:lnTo>
                <a:lnTo>
                  <a:pt x="422706" y="176784"/>
                </a:lnTo>
                <a:lnTo>
                  <a:pt x="421208" y="171704"/>
                </a:lnTo>
                <a:lnTo>
                  <a:pt x="422084" y="167208"/>
                </a:lnTo>
                <a:close/>
              </a:path>
              <a:path extrusionOk="0" h="220979" w="1671320">
                <a:moveTo>
                  <a:pt x="439127" y="61328"/>
                </a:moveTo>
                <a:lnTo>
                  <a:pt x="415684" y="63503"/>
                </a:lnTo>
                <a:lnTo>
                  <a:pt x="393244" y="71069"/>
                </a:lnTo>
                <a:lnTo>
                  <a:pt x="376407" y="85588"/>
                </a:lnTo>
                <a:lnTo>
                  <a:pt x="369773" y="108623"/>
                </a:lnTo>
                <a:lnTo>
                  <a:pt x="383645" y="138030"/>
                </a:lnTo>
                <a:lnTo>
                  <a:pt x="414166" y="151647"/>
                </a:lnTo>
                <a:lnTo>
                  <a:pt x="444686" y="160040"/>
                </a:lnTo>
                <a:lnTo>
                  <a:pt x="458558" y="173774"/>
                </a:lnTo>
                <a:lnTo>
                  <a:pt x="458558" y="183362"/>
                </a:lnTo>
                <a:lnTo>
                  <a:pt x="450519" y="187553"/>
                </a:lnTo>
                <a:lnTo>
                  <a:pt x="507997" y="187553"/>
                </a:lnTo>
                <a:lnTo>
                  <a:pt x="512419" y="170510"/>
                </a:lnTo>
                <a:lnTo>
                  <a:pt x="510222" y="154506"/>
                </a:lnTo>
                <a:lnTo>
                  <a:pt x="504043" y="142805"/>
                </a:lnTo>
                <a:lnTo>
                  <a:pt x="494503" y="134637"/>
                </a:lnTo>
                <a:lnTo>
                  <a:pt x="482219" y="129235"/>
                </a:lnTo>
                <a:lnTo>
                  <a:pt x="458025" y="122749"/>
                </a:lnTo>
                <a:lnTo>
                  <a:pt x="439543" y="118460"/>
                </a:lnTo>
                <a:lnTo>
                  <a:pt x="427744" y="114174"/>
                </a:lnTo>
                <a:lnTo>
                  <a:pt x="423595" y="107696"/>
                </a:lnTo>
                <a:lnTo>
                  <a:pt x="423595" y="99034"/>
                </a:lnTo>
                <a:lnTo>
                  <a:pt x="428663" y="94221"/>
                </a:lnTo>
                <a:lnTo>
                  <a:pt x="505043" y="94221"/>
                </a:lnTo>
                <a:lnTo>
                  <a:pt x="502955" y="86697"/>
                </a:lnTo>
                <a:lnTo>
                  <a:pt x="487033" y="71162"/>
                </a:lnTo>
                <a:lnTo>
                  <a:pt x="464885" y="63426"/>
                </a:lnTo>
                <a:lnTo>
                  <a:pt x="439127" y="61328"/>
                </a:lnTo>
                <a:close/>
              </a:path>
              <a:path extrusionOk="0" h="220979" w="1671320">
                <a:moveTo>
                  <a:pt x="505043" y="94221"/>
                </a:moveTo>
                <a:lnTo>
                  <a:pt x="444830" y="94221"/>
                </a:lnTo>
                <a:lnTo>
                  <a:pt x="449592" y="96342"/>
                </a:lnTo>
                <a:lnTo>
                  <a:pt x="452589" y="99606"/>
                </a:lnTo>
                <a:lnTo>
                  <a:pt x="455295" y="102616"/>
                </a:lnTo>
                <a:lnTo>
                  <a:pt x="456171" y="107111"/>
                </a:lnTo>
                <a:lnTo>
                  <a:pt x="456171" y="112191"/>
                </a:lnTo>
                <a:lnTo>
                  <a:pt x="510032" y="112191"/>
                </a:lnTo>
                <a:lnTo>
                  <a:pt x="505043" y="94221"/>
                </a:lnTo>
                <a:close/>
              </a:path>
              <a:path extrusionOk="0" h="220979" w="1671320">
                <a:moveTo>
                  <a:pt x="273646" y="61328"/>
                </a:moveTo>
                <a:lnTo>
                  <a:pt x="240176" y="65980"/>
                </a:lnTo>
                <a:lnTo>
                  <a:pt x="212356" y="80365"/>
                </a:lnTo>
                <a:lnTo>
                  <a:pt x="193347" y="105123"/>
                </a:lnTo>
                <a:lnTo>
                  <a:pt x="186309" y="140893"/>
                </a:lnTo>
                <a:lnTo>
                  <a:pt x="193347" y="176657"/>
                </a:lnTo>
                <a:lnTo>
                  <a:pt x="212356" y="201410"/>
                </a:lnTo>
                <a:lnTo>
                  <a:pt x="240176" y="215794"/>
                </a:lnTo>
                <a:lnTo>
                  <a:pt x="273646" y="220446"/>
                </a:lnTo>
                <a:lnTo>
                  <a:pt x="307083" y="215794"/>
                </a:lnTo>
                <a:lnTo>
                  <a:pt x="334902" y="201410"/>
                </a:lnTo>
                <a:lnTo>
                  <a:pt x="345551" y="187553"/>
                </a:lnTo>
                <a:lnTo>
                  <a:pt x="273646" y="187553"/>
                </a:lnTo>
                <a:lnTo>
                  <a:pt x="259005" y="183249"/>
                </a:lnTo>
                <a:lnTo>
                  <a:pt x="250134" y="172186"/>
                </a:lnTo>
                <a:lnTo>
                  <a:pt x="245752" y="157142"/>
                </a:lnTo>
                <a:lnTo>
                  <a:pt x="244576" y="140893"/>
                </a:lnTo>
                <a:lnTo>
                  <a:pt x="245752" y="124642"/>
                </a:lnTo>
                <a:lnTo>
                  <a:pt x="250134" y="109594"/>
                </a:lnTo>
                <a:lnTo>
                  <a:pt x="259005" y="98527"/>
                </a:lnTo>
                <a:lnTo>
                  <a:pt x="273646" y="94221"/>
                </a:lnTo>
                <a:lnTo>
                  <a:pt x="345548" y="94221"/>
                </a:lnTo>
                <a:lnTo>
                  <a:pt x="334902" y="80365"/>
                </a:lnTo>
                <a:lnTo>
                  <a:pt x="307083" y="65980"/>
                </a:lnTo>
                <a:lnTo>
                  <a:pt x="273646" y="61328"/>
                </a:lnTo>
                <a:close/>
              </a:path>
              <a:path extrusionOk="0" h="220979" w="1671320">
                <a:moveTo>
                  <a:pt x="99288" y="0"/>
                </a:moveTo>
                <a:lnTo>
                  <a:pt x="0" y="0"/>
                </a:lnTo>
                <a:lnTo>
                  <a:pt x="0" y="215988"/>
                </a:lnTo>
                <a:lnTo>
                  <a:pt x="59766" y="215988"/>
                </a:lnTo>
                <a:lnTo>
                  <a:pt x="59766" y="138823"/>
                </a:lnTo>
                <a:lnTo>
                  <a:pt x="99288" y="138823"/>
                </a:lnTo>
                <a:lnTo>
                  <a:pt x="135284" y="135342"/>
                </a:lnTo>
                <a:lnTo>
                  <a:pt x="162915" y="123755"/>
                </a:lnTo>
                <a:lnTo>
                  <a:pt x="180630" y="102347"/>
                </a:lnTo>
                <a:lnTo>
                  <a:pt x="181661" y="96913"/>
                </a:lnTo>
                <a:lnTo>
                  <a:pt x="59766" y="96913"/>
                </a:lnTo>
                <a:lnTo>
                  <a:pt x="59766" y="41910"/>
                </a:lnTo>
                <a:lnTo>
                  <a:pt x="181659" y="41910"/>
                </a:lnTo>
                <a:lnTo>
                  <a:pt x="180630" y="36492"/>
                </a:lnTo>
                <a:lnTo>
                  <a:pt x="162915" y="15086"/>
                </a:lnTo>
                <a:lnTo>
                  <a:pt x="135284" y="3488"/>
                </a:lnTo>
                <a:lnTo>
                  <a:pt x="99288" y="0"/>
                </a:lnTo>
                <a:close/>
              </a:path>
              <a:path extrusionOk="0" h="220979" w="1671320">
                <a:moveTo>
                  <a:pt x="345548" y="94221"/>
                </a:moveTo>
                <a:lnTo>
                  <a:pt x="273646" y="94221"/>
                </a:lnTo>
                <a:lnTo>
                  <a:pt x="288265" y="98527"/>
                </a:lnTo>
                <a:lnTo>
                  <a:pt x="297111" y="109594"/>
                </a:lnTo>
                <a:lnTo>
                  <a:pt x="301473" y="124642"/>
                </a:lnTo>
                <a:lnTo>
                  <a:pt x="302641" y="140893"/>
                </a:lnTo>
                <a:lnTo>
                  <a:pt x="301473" y="157142"/>
                </a:lnTo>
                <a:lnTo>
                  <a:pt x="297111" y="172186"/>
                </a:lnTo>
                <a:lnTo>
                  <a:pt x="288265" y="183249"/>
                </a:lnTo>
                <a:lnTo>
                  <a:pt x="273646" y="187553"/>
                </a:lnTo>
                <a:lnTo>
                  <a:pt x="345551" y="187553"/>
                </a:lnTo>
                <a:lnTo>
                  <a:pt x="353924" y="176657"/>
                </a:lnTo>
                <a:lnTo>
                  <a:pt x="360972" y="140893"/>
                </a:lnTo>
                <a:lnTo>
                  <a:pt x="353924" y="105123"/>
                </a:lnTo>
                <a:lnTo>
                  <a:pt x="345548" y="94221"/>
                </a:lnTo>
                <a:close/>
              </a:path>
              <a:path extrusionOk="0" h="220979" w="1671320">
                <a:moveTo>
                  <a:pt x="181659" y="41910"/>
                </a:moveTo>
                <a:lnTo>
                  <a:pt x="90589" y="41910"/>
                </a:lnTo>
                <a:lnTo>
                  <a:pt x="105791" y="44347"/>
                </a:lnTo>
                <a:lnTo>
                  <a:pt x="116205" y="50042"/>
                </a:lnTo>
                <a:lnTo>
                  <a:pt x="122189" y="58546"/>
                </a:lnTo>
                <a:lnTo>
                  <a:pt x="124104" y="69405"/>
                </a:lnTo>
                <a:lnTo>
                  <a:pt x="122189" y="80272"/>
                </a:lnTo>
                <a:lnTo>
                  <a:pt x="116205" y="88779"/>
                </a:lnTo>
                <a:lnTo>
                  <a:pt x="105791" y="94476"/>
                </a:lnTo>
                <a:lnTo>
                  <a:pt x="90589" y="96913"/>
                </a:lnTo>
                <a:lnTo>
                  <a:pt x="181661" y="96913"/>
                </a:lnTo>
                <a:lnTo>
                  <a:pt x="186880" y="69405"/>
                </a:lnTo>
                <a:lnTo>
                  <a:pt x="181659" y="41910"/>
                </a:lnTo>
                <a:close/>
              </a:path>
            </a:pathLst>
          </a:custGeom>
          <a:solidFill>
            <a:srgbClr val="004B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14" name="Google Shape;114;p19"/>
          <p:cNvSpPr txBox="1"/>
          <p:nvPr>
            <p:ph idx="1" type="body"/>
          </p:nvPr>
        </p:nvSpPr>
        <p:spPr>
          <a:xfrm>
            <a:off x="4749164" y="772743"/>
            <a:ext cx="4116230" cy="18990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4300"/>
              <a:buNone/>
              <a:defRPr b="0" i="0" sz="36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4600"/>
              <a:buNone/>
              <a:defRPr b="0" i="0" sz="3800">
                <a:solidFill>
                  <a:schemeClr val="lt1"/>
                </a:solidFill>
                <a:latin typeface="Avenir"/>
                <a:ea typeface="Avenir"/>
                <a:cs typeface="Avenir"/>
                <a:sym typeface="Avenir"/>
              </a:defRPr>
            </a:lvl2pPr>
            <a:lvl3pPr indent="-228600" lvl="2" marL="1371600" algn="l">
              <a:lnSpc>
                <a:spcPct val="100000"/>
              </a:lnSpc>
              <a:spcBef>
                <a:spcPts val="400"/>
              </a:spcBef>
              <a:spcAft>
                <a:spcPts val="0"/>
              </a:spcAft>
              <a:buSzPts val="4400"/>
              <a:buNone/>
              <a:defRPr b="0" i="0" sz="3800">
                <a:solidFill>
                  <a:schemeClr val="lt1"/>
                </a:solidFill>
                <a:latin typeface="Avenir"/>
                <a:ea typeface="Avenir"/>
                <a:cs typeface="Avenir"/>
                <a:sym typeface="Avenir"/>
              </a:defRPr>
            </a:lvl3pPr>
            <a:lvl4pPr indent="-228600" lvl="3" marL="1828800" algn="l">
              <a:lnSpc>
                <a:spcPct val="100000"/>
              </a:lnSpc>
              <a:spcBef>
                <a:spcPts val="400"/>
              </a:spcBef>
              <a:spcAft>
                <a:spcPts val="0"/>
              </a:spcAft>
              <a:buSzPts val="3100"/>
              <a:buNone/>
              <a:defRPr b="0" i="0" sz="3800">
                <a:solidFill>
                  <a:schemeClr val="lt1"/>
                </a:solidFill>
                <a:latin typeface="Avenir"/>
                <a:ea typeface="Avenir"/>
                <a:cs typeface="Avenir"/>
                <a:sym typeface="Avenir"/>
              </a:defRPr>
            </a:lvl4pPr>
            <a:lvl5pPr indent="-228600" lvl="4" marL="2286000" algn="l">
              <a:lnSpc>
                <a:spcPct val="100000"/>
              </a:lnSpc>
              <a:spcBef>
                <a:spcPts val="400"/>
              </a:spcBef>
              <a:spcAft>
                <a:spcPts val="0"/>
              </a:spcAft>
              <a:buSzPts val="23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9"/>
          <p:cNvSpPr txBox="1"/>
          <p:nvPr>
            <p:ph idx="2" type="body"/>
          </p:nvPr>
        </p:nvSpPr>
        <p:spPr>
          <a:xfrm>
            <a:off x="4749165" y="3529441"/>
            <a:ext cx="4116230" cy="10489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3600"/>
              <a:buNone/>
              <a:defRPr sz="3000">
                <a:solidFill>
                  <a:schemeClr val="dk1"/>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9"/>
          <p:cNvSpPr txBox="1"/>
          <p:nvPr>
            <p:ph idx="3" type="body"/>
          </p:nvPr>
        </p:nvSpPr>
        <p:spPr>
          <a:xfrm>
            <a:off x="4749164" y="2671763"/>
            <a:ext cx="4116230" cy="30360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800"/>
              <a:buNone/>
              <a:defRPr>
                <a:solidFill>
                  <a:schemeClr val="lt1"/>
                </a:solidFill>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9"/>
          <p:cNvSpPr/>
          <p:nvPr>
            <p:ph idx="4" type="pic"/>
          </p:nvPr>
        </p:nvSpPr>
        <p:spPr>
          <a:xfrm>
            <a:off x="0" y="189412"/>
            <a:ext cx="4572000" cy="51435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D Testo 2 Colonne">
  <p:cSld name="Slide STD Testo 2 Colonne">
    <p:spTree>
      <p:nvGrpSpPr>
        <p:cNvPr id="118" name="Shape 118"/>
        <p:cNvGrpSpPr/>
        <p:nvPr/>
      </p:nvGrpSpPr>
      <p:grpSpPr>
        <a:xfrm>
          <a:off x="0" y="0"/>
          <a:ext cx="0" cy="0"/>
          <a:chOff x="0" y="0"/>
          <a:chExt cx="0" cy="0"/>
        </a:xfrm>
      </p:grpSpPr>
      <p:sp>
        <p:nvSpPr>
          <p:cNvPr id="119" name="Google Shape;119;p20"/>
          <p:cNvSpPr txBox="1"/>
          <p:nvPr>
            <p:ph idx="1" type="body"/>
          </p:nvPr>
        </p:nvSpPr>
        <p:spPr>
          <a:xfrm>
            <a:off x="287993" y="978694"/>
            <a:ext cx="4226360"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0"/>
          <p:cNvSpPr txBox="1"/>
          <p:nvPr>
            <p:ph idx="2" type="body"/>
          </p:nvPr>
        </p:nvSpPr>
        <p:spPr>
          <a:xfrm>
            <a:off x="4572000" y="978694"/>
            <a:ext cx="4293394"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0"/>
          <p:cNvSpPr txBox="1"/>
          <p:nvPr>
            <p:ph idx="3" type="body"/>
          </p:nvPr>
        </p:nvSpPr>
        <p:spPr>
          <a:xfrm>
            <a:off x="271783"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0"/>
          <p:cNvSpPr txBox="1"/>
          <p:nvPr>
            <p:ph idx="4" type="body"/>
          </p:nvPr>
        </p:nvSpPr>
        <p:spPr>
          <a:xfrm>
            <a:off x="271783"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OLO TITOLO">
  <p:cSld name="Slide SOLO TITOLO">
    <p:spTree>
      <p:nvGrpSpPr>
        <p:cNvPr id="123" name="Shape 123"/>
        <p:cNvGrpSpPr/>
        <p:nvPr/>
      </p:nvGrpSpPr>
      <p:grpSpPr>
        <a:xfrm>
          <a:off x="0" y="0"/>
          <a:ext cx="0" cy="0"/>
          <a:chOff x="0" y="0"/>
          <a:chExt cx="0" cy="0"/>
        </a:xfrm>
      </p:grpSpPr>
      <p:sp>
        <p:nvSpPr>
          <p:cNvPr id="124" name="Google Shape;124;p21"/>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u="none"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1"/>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u="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ABELLA + Testo">
  <p:cSld name="Slide TABELLA + Testo">
    <p:spTree>
      <p:nvGrpSpPr>
        <p:cNvPr id="126" name="Shape 126"/>
        <p:cNvGrpSpPr/>
        <p:nvPr/>
      </p:nvGrpSpPr>
      <p:grpSpPr>
        <a:xfrm>
          <a:off x="0" y="0"/>
          <a:ext cx="0" cy="0"/>
          <a:chOff x="0" y="0"/>
          <a:chExt cx="0" cy="0"/>
        </a:xfrm>
      </p:grpSpPr>
      <p:sp>
        <p:nvSpPr>
          <p:cNvPr id="127" name="Google Shape;127;p22"/>
          <p:cNvSpPr/>
          <p:nvPr>
            <p:ph idx="2" type="tbl"/>
          </p:nvPr>
        </p:nvSpPr>
        <p:spPr>
          <a:xfrm>
            <a:off x="494110" y="978694"/>
            <a:ext cx="4077890" cy="360640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1400"/>
              <a:buFont typeface="Avenir"/>
              <a:buNone/>
              <a:defRPr sz="1400">
                <a:solidFill>
                  <a:schemeClr val="lt2"/>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28" name="Google Shape;128;p22"/>
          <p:cNvSpPr txBox="1"/>
          <p:nvPr>
            <p:ph idx="1" type="body"/>
          </p:nvPr>
        </p:nvSpPr>
        <p:spPr>
          <a:xfrm>
            <a:off x="4572000" y="978694"/>
            <a:ext cx="4293394"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22"/>
          <p:cNvSpPr txBox="1"/>
          <p:nvPr>
            <p:ph idx="3" type="body"/>
          </p:nvPr>
        </p:nvSpPr>
        <p:spPr>
          <a:xfrm>
            <a:off x="477900"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2"/>
          <p:cNvSpPr txBox="1"/>
          <p:nvPr>
            <p:ph idx="4" type="body"/>
          </p:nvPr>
        </p:nvSpPr>
        <p:spPr>
          <a:xfrm>
            <a:off x="477900"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GRAFICO + Testo">
  <p:cSld name="Slide GRAFICO + Testo">
    <p:spTree>
      <p:nvGrpSpPr>
        <p:cNvPr id="131" name="Shape 131"/>
        <p:cNvGrpSpPr/>
        <p:nvPr/>
      </p:nvGrpSpPr>
      <p:grpSpPr>
        <a:xfrm>
          <a:off x="0" y="0"/>
          <a:ext cx="0" cy="0"/>
          <a:chOff x="0" y="0"/>
          <a:chExt cx="0" cy="0"/>
        </a:xfrm>
      </p:grpSpPr>
      <p:sp>
        <p:nvSpPr>
          <p:cNvPr id="132" name="Google Shape;132;p23"/>
          <p:cNvSpPr/>
          <p:nvPr>
            <p:ph idx="2" type="chart"/>
          </p:nvPr>
        </p:nvSpPr>
        <p:spPr>
          <a:xfrm>
            <a:off x="294816" y="978695"/>
            <a:ext cx="4077890" cy="3606404"/>
          </a:xfrm>
          <a:prstGeom prst="rect">
            <a:avLst/>
          </a:prstGeom>
          <a:noFill/>
          <a:ln>
            <a:noFill/>
          </a:ln>
        </p:spPr>
        <p:txBody>
          <a:bodyPr anchorCtr="0" anchor="t" bIns="0" lIns="0" spcFirstLastPara="1" rIns="0" wrap="square" tIns="0">
            <a:noAutofit/>
          </a:bodyPr>
          <a:lstStyle>
            <a:lvl1pPr lvl="0" marR="0" rtl="0" algn="l">
              <a:lnSpc>
                <a:spcPct val="100000"/>
              </a:lnSpc>
              <a:spcBef>
                <a:spcPts val="800"/>
              </a:spcBef>
              <a:spcAft>
                <a:spcPts val="0"/>
              </a:spcAft>
              <a:buClr>
                <a:srgbClr val="EFDC01"/>
              </a:buClr>
              <a:buSzPts val="1800"/>
              <a:buFont typeface="Arial"/>
              <a:buNone/>
              <a:defRPr b="0" i="0" sz="1500" u="none" cap="none" strike="noStrike">
                <a:solidFill>
                  <a:schemeClr val="lt2"/>
                </a:solidFill>
                <a:latin typeface="Avenir"/>
                <a:ea typeface="Avenir"/>
                <a:cs typeface="Avenir"/>
                <a:sym typeface="Avenir"/>
              </a:defRPr>
            </a:lvl1pPr>
            <a:lvl2pPr lvl="1" marR="0" rtl="0" algn="l">
              <a:lnSpc>
                <a:spcPct val="100000"/>
              </a:lnSpc>
              <a:spcBef>
                <a:spcPts val="400"/>
              </a:spcBef>
              <a:spcAft>
                <a:spcPts val="0"/>
              </a:spcAft>
              <a:buClr>
                <a:srgbClr val="EFDC01"/>
              </a:buClr>
              <a:buSzPts val="1600"/>
              <a:buFont typeface="Noto Sans Symbols"/>
              <a:buChar char="▪"/>
              <a:defRPr b="0" i="0" sz="1400" u="none" cap="none" strike="noStrike">
                <a:solidFill>
                  <a:schemeClr val="lt2"/>
                </a:solidFill>
                <a:latin typeface="Avenir"/>
                <a:ea typeface="Avenir"/>
                <a:cs typeface="Avenir"/>
                <a:sym typeface="Avenir"/>
              </a:defRPr>
            </a:lvl2pPr>
            <a:lvl3pPr lvl="2" marR="0" rtl="0" algn="l">
              <a:lnSpc>
                <a:spcPct val="100000"/>
              </a:lnSpc>
              <a:spcBef>
                <a:spcPts val="400"/>
              </a:spcBef>
              <a:spcAft>
                <a:spcPts val="0"/>
              </a:spcAft>
              <a:buClr>
                <a:srgbClr val="EFDC01"/>
              </a:buClr>
              <a:buSzPts val="1400"/>
              <a:buFont typeface="Courier New"/>
              <a:buChar char="o"/>
              <a:defRPr b="0" i="0" sz="1200" u="none" cap="none" strike="noStrike">
                <a:solidFill>
                  <a:schemeClr val="lt2"/>
                </a:solidFill>
                <a:latin typeface="Avenir"/>
                <a:ea typeface="Avenir"/>
                <a:cs typeface="Avenir"/>
                <a:sym typeface="Avenir"/>
              </a:defRPr>
            </a:lvl3pPr>
            <a:lvl4pPr lvl="3" marR="0" rtl="0" algn="l">
              <a:lnSpc>
                <a:spcPct val="100000"/>
              </a:lnSpc>
              <a:spcBef>
                <a:spcPts val="400"/>
              </a:spcBef>
              <a:spcAft>
                <a:spcPts val="0"/>
              </a:spcAft>
              <a:buClr>
                <a:srgbClr val="EFDC01"/>
              </a:buClr>
              <a:buSzPts val="800"/>
              <a:buFont typeface="Arial"/>
              <a:buChar char="•"/>
              <a:defRPr b="0" i="0" sz="1100" u="none" cap="none" strike="noStrike">
                <a:solidFill>
                  <a:schemeClr val="lt2"/>
                </a:solidFill>
                <a:latin typeface="Avenir"/>
                <a:ea typeface="Avenir"/>
                <a:cs typeface="Avenir"/>
                <a:sym typeface="Avenir"/>
              </a:defRPr>
            </a:lvl4pPr>
            <a:lvl5pPr lvl="4" marR="0" rtl="0" algn="l">
              <a:lnSpc>
                <a:spcPct val="100000"/>
              </a:lnSpc>
              <a:spcBef>
                <a:spcPts val="400"/>
              </a:spcBef>
              <a:spcAft>
                <a:spcPts val="0"/>
              </a:spcAft>
              <a:buClr>
                <a:srgbClr val="EFDC01"/>
              </a:buClr>
              <a:buSzPts val="600"/>
              <a:buFont typeface="Arial"/>
              <a:buChar char="•"/>
              <a:defRPr b="0" i="0" sz="1100" u="none" cap="none" strike="noStrike">
                <a:solidFill>
                  <a:schemeClr val="lt2"/>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133" name="Google Shape;133;p23"/>
          <p:cNvSpPr txBox="1"/>
          <p:nvPr>
            <p:ph idx="1" type="body"/>
          </p:nvPr>
        </p:nvSpPr>
        <p:spPr>
          <a:xfrm>
            <a:off x="4572000" y="978694"/>
            <a:ext cx="4293394" cy="3606404"/>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800"/>
              </a:spcBef>
              <a:spcAft>
                <a:spcPts val="0"/>
              </a:spcAft>
              <a:buSzPts val="1800"/>
              <a:buChar char="•"/>
              <a:defRPr>
                <a:solidFill>
                  <a:schemeClr val="lt2"/>
                </a:solidFill>
              </a:defRPr>
            </a:lvl1pPr>
            <a:lvl2pPr indent="-330200" lvl="1" marL="914400" algn="l">
              <a:lnSpc>
                <a:spcPct val="100000"/>
              </a:lnSpc>
              <a:spcBef>
                <a:spcPts val="400"/>
              </a:spcBef>
              <a:spcAft>
                <a:spcPts val="0"/>
              </a:spcAft>
              <a:buSzPts val="1600"/>
              <a:buChar char="▪"/>
              <a:defRPr>
                <a:solidFill>
                  <a:schemeClr val="lt2"/>
                </a:solidFill>
              </a:defRPr>
            </a:lvl2pPr>
            <a:lvl3pPr indent="-317500" lvl="2" marL="1371600" algn="l">
              <a:lnSpc>
                <a:spcPct val="100000"/>
              </a:lnSpc>
              <a:spcBef>
                <a:spcPts val="400"/>
              </a:spcBef>
              <a:spcAft>
                <a:spcPts val="0"/>
              </a:spcAft>
              <a:buSzPts val="1400"/>
              <a:buChar char="o"/>
              <a:defRPr>
                <a:solidFill>
                  <a:schemeClr val="lt2"/>
                </a:solidFill>
              </a:defRPr>
            </a:lvl3pPr>
            <a:lvl4pPr indent="-279400" lvl="3" marL="1828800" algn="l">
              <a:lnSpc>
                <a:spcPct val="100000"/>
              </a:lnSpc>
              <a:spcBef>
                <a:spcPts val="400"/>
              </a:spcBef>
              <a:spcAft>
                <a:spcPts val="0"/>
              </a:spcAft>
              <a:buSzPts val="800"/>
              <a:buChar char="•"/>
              <a:defRPr>
                <a:solidFill>
                  <a:schemeClr val="lt2"/>
                </a:solidFill>
              </a:defRPr>
            </a:lvl4pPr>
            <a:lvl5pPr indent="-266700" lvl="4" marL="2286000" algn="l">
              <a:lnSpc>
                <a:spcPct val="100000"/>
              </a:lnSpc>
              <a:spcBef>
                <a:spcPts val="400"/>
              </a:spcBef>
              <a:spcAft>
                <a:spcPts val="0"/>
              </a:spcAft>
              <a:buSzPts val="6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3"/>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SzPts val="2200"/>
              <a:buNone/>
              <a:defRPr sz="1800" cap="none">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3"/>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800"/>
              </a:spcBef>
              <a:spcAft>
                <a:spcPts val="0"/>
              </a:spcAft>
              <a:buSzPts val="1400"/>
              <a:buNone/>
              <a:defRPr sz="1200">
                <a:solidFill>
                  <a:schemeClr val="dk2"/>
                </a:solidFill>
                <a:latin typeface="Avenir"/>
                <a:ea typeface="Avenir"/>
                <a:cs typeface="Avenir"/>
                <a:sym typeface="Avenir"/>
              </a:defRPr>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ANCA">
  <p:cSld name="1_BIANCA">
    <p:spTree>
      <p:nvGrpSpPr>
        <p:cNvPr id="136" name="Shape 136"/>
        <p:cNvGrpSpPr/>
        <p:nvPr/>
      </p:nvGrpSpPr>
      <p:grpSpPr>
        <a:xfrm>
          <a:off x="0" y="0"/>
          <a:ext cx="0" cy="0"/>
          <a:chOff x="0" y="0"/>
          <a:chExt cx="0" cy="0"/>
        </a:xfrm>
      </p:grpSpPr>
      <p:sp>
        <p:nvSpPr>
          <p:cNvPr id="137" name="Google Shape;137;p24"/>
          <p:cNvSpPr/>
          <p:nvPr/>
        </p:nvSpPr>
        <p:spPr>
          <a:xfrm>
            <a:off x="0" y="471488"/>
            <a:ext cx="7250906" cy="171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8" name="Google Shape;138;p24"/>
          <p:cNvSpPr txBox="1"/>
          <p:nvPr>
            <p:ph idx="12" type="sldNum"/>
          </p:nvPr>
        </p:nvSpPr>
        <p:spPr>
          <a:xfrm>
            <a:off x="8658416" y="4873656"/>
            <a:ext cx="484393" cy="269843"/>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venir"/>
                <a:ea typeface="Avenir"/>
                <a:cs typeface="Avenir"/>
                <a:sym typeface="Avenir"/>
              </a:defRPr>
            </a:lvl1pPr>
            <a:lvl2pPr indent="0" lvl="1" marL="0" marR="0" rtl="0" algn="l">
              <a:spcBef>
                <a:spcPts val="0"/>
              </a:spcBef>
              <a:buNone/>
              <a:defRPr sz="1400">
                <a:solidFill>
                  <a:schemeClr val="dk1"/>
                </a:solidFill>
                <a:latin typeface="Avenir"/>
                <a:ea typeface="Avenir"/>
                <a:cs typeface="Avenir"/>
                <a:sym typeface="Avenir"/>
              </a:defRPr>
            </a:lvl2pPr>
            <a:lvl3pPr indent="0" lvl="2" marL="0" marR="0" rtl="0" algn="l">
              <a:spcBef>
                <a:spcPts val="0"/>
              </a:spcBef>
              <a:buNone/>
              <a:defRPr sz="1400">
                <a:solidFill>
                  <a:schemeClr val="dk1"/>
                </a:solidFill>
                <a:latin typeface="Avenir"/>
                <a:ea typeface="Avenir"/>
                <a:cs typeface="Avenir"/>
                <a:sym typeface="Avenir"/>
              </a:defRPr>
            </a:lvl3pPr>
            <a:lvl4pPr indent="0" lvl="3" marL="0" marR="0" rtl="0" algn="l">
              <a:spcBef>
                <a:spcPts val="0"/>
              </a:spcBef>
              <a:buNone/>
              <a:defRPr sz="1400">
                <a:solidFill>
                  <a:schemeClr val="dk1"/>
                </a:solidFill>
                <a:latin typeface="Avenir"/>
                <a:ea typeface="Avenir"/>
                <a:cs typeface="Avenir"/>
                <a:sym typeface="Avenir"/>
              </a:defRPr>
            </a:lvl4pPr>
            <a:lvl5pPr indent="0" lvl="4" marL="0" marR="0" rtl="0" algn="l">
              <a:spcBef>
                <a:spcPts val="0"/>
              </a:spcBef>
              <a:buNone/>
              <a:defRPr sz="1400">
                <a:solidFill>
                  <a:schemeClr val="dk1"/>
                </a:solidFill>
                <a:latin typeface="Avenir"/>
                <a:ea typeface="Avenir"/>
                <a:cs typeface="Avenir"/>
                <a:sym typeface="Avenir"/>
              </a:defRPr>
            </a:lvl5pPr>
            <a:lvl6pPr indent="0" lvl="5" marL="0" marR="0" rtl="0" algn="l">
              <a:spcBef>
                <a:spcPts val="0"/>
              </a:spcBef>
              <a:buNone/>
              <a:defRPr sz="1400">
                <a:solidFill>
                  <a:schemeClr val="dk1"/>
                </a:solidFill>
                <a:latin typeface="Avenir"/>
                <a:ea typeface="Avenir"/>
                <a:cs typeface="Avenir"/>
                <a:sym typeface="Avenir"/>
              </a:defRPr>
            </a:lvl6pPr>
            <a:lvl7pPr indent="0" lvl="6" marL="0" marR="0" rtl="0" algn="l">
              <a:spcBef>
                <a:spcPts val="0"/>
              </a:spcBef>
              <a:buNone/>
              <a:defRPr sz="1400">
                <a:solidFill>
                  <a:schemeClr val="dk1"/>
                </a:solidFill>
                <a:latin typeface="Avenir"/>
                <a:ea typeface="Avenir"/>
                <a:cs typeface="Avenir"/>
                <a:sym typeface="Avenir"/>
              </a:defRPr>
            </a:lvl7pPr>
            <a:lvl8pPr indent="0" lvl="7" marL="0" marR="0" rtl="0" algn="l">
              <a:spcBef>
                <a:spcPts val="0"/>
              </a:spcBef>
              <a:buNone/>
              <a:defRPr sz="1400">
                <a:solidFill>
                  <a:schemeClr val="dk1"/>
                </a:solidFill>
                <a:latin typeface="Avenir"/>
                <a:ea typeface="Avenir"/>
                <a:cs typeface="Avenir"/>
                <a:sym typeface="Avenir"/>
              </a:defRPr>
            </a:lvl8pPr>
            <a:lvl9pPr indent="0" lvl="8" marL="0" marR="0" rtl="0" algn="l">
              <a:spcBef>
                <a:spcPts val="0"/>
              </a:spcBef>
              <a:buNone/>
              <a:defRPr sz="1400">
                <a:solidFill>
                  <a:schemeClr val="dk1"/>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it"/>
              <a:t>‹#›</a:t>
            </a:fld>
            <a:endParaRPr/>
          </a:p>
        </p:txBody>
      </p:sp>
      <p:sp>
        <p:nvSpPr>
          <p:cNvPr id="139" name="Google Shape;139;p24"/>
          <p:cNvSpPr/>
          <p:nvPr/>
        </p:nvSpPr>
        <p:spPr>
          <a:xfrm>
            <a:off x="1" y="0"/>
            <a:ext cx="9143999" cy="5143500"/>
          </a:xfrm>
          <a:prstGeom prst="rect">
            <a:avLst/>
          </a:prstGeom>
          <a:solidFill>
            <a:srgbClr val="EEDC14"/>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descr="pi_rgb_nobkgd.eps" id="140" name="Google Shape;140;p24"/>
          <p:cNvPicPr preferRelativeResize="0"/>
          <p:nvPr/>
        </p:nvPicPr>
        <p:blipFill rotWithShape="1">
          <a:blip r:embed="rId2">
            <a:alphaModFix/>
          </a:blip>
          <a:srcRect b="0" l="0" r="0" t="0"/>
          <a:stretch/>
        </p:blipFill>
        <p:spPr>
          <a:xfrm>
            <a:off x="3067050" y="2141037"/>
            <a:ext cx="3009899" cy="607633"/>
          </a:xfrm>
          <a:prstGeom prst="rect">
            <a:avLst/>
          </a:prstGeom>
          <a:noFill/>
          <a:ln>
            <a:noFill/>
          </a:ln>
        </p:spPr>
      </p:pic>
      <p:pic>
        <p:nvPicPr>
          <p:cNvPr descr="social_poste.eps" id="141" name="Google Shape;141;p24"/>
          <p:cNvPicPr preferRelativeResize="0"/>
          <p:nvPr/>
        </p:nvPicPr>
        <p:blipFill rotWithShape="1">
          <a:blip r:embed="rId3">
            <a:alphaModFix/>
          </a:blip>
          <a:srcRect b="0" l="0" r="0" t="0"/>
          <a:stretch/>
        </p:blipFill>
        <p:spPr>
          <a:xfrm>
            <a:off x="3793087" y="2893535"/>
            <a:ext cx="1557826" cy="178985"/>
          </a:xfrm>
          <a:prstGeom prst="rect">
            <a:avLst/>
          </a:prstGeom>
          <a:noFill/>
          <a:ln>
            <a:noFill/>
          </a:ln>
        </p:spPr>
      </p:pic>
      <p:sp>
        <p:nvSpPr>
          <p:cNvPr id="142" name="Google Shape;142;p24"/>
          <p:cNvSpPr txBox="1"/>
          <p:nvPr>
            <p:ph idx="1" type="body"/>
          </p:nvPr>
        </p:nvSpPr>
        <p:spPr>
          <a:xfrm>
            <a:off x="1762125" y="4191000"/>
            <a:ext cx="5619750" cy="394097"/>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800"/>
              </a:spcBef>
              <a:spcAft>
                <a:spcPts val="0"/>
              </a:spcAft>
              <a:buSzPts val="2500"/>
              <a:buFont typeface="Arial"/>
              <a:buNone/>
              <a:defRPr sz="2100"/>
            </a:lvl1pPr>
            <a:lvl2pPr indent="-330200" lvl="1" marL="914400" algn="l">
              <a:lnSpc>
                <a:spcPct val="100000"/>
              </a:lnSpc>
              <a:spcBef>
                <a:spcPts val="400"/>
              </a:spcBef>
              <a:spcAft>
                <a:spcPts val="0"/>
              </a:spcAft>
              <a:buSzPts val="1600"/>
              <a:buChar char="▪"/>
              <a:defRPr/>
            </a:lvl2pPr>
            <a:lvl3pPr indent="-330200" lvl="2" marL="1371600" algn="l">
              <a:lnSpc>
                <a:spcPct val="100000"/>
              </a:lnSpc>
              <a:spcBef>
                <a:spcPts val="400"/>
              </a:spcBef>
              <a:spcAft>
                <a:spcPts val="0"/>
              </a:spcAft>
              <a:buSzPts val="1600"/>
              <a:buChar char="o"/>
              <a:defRPr/>
            </a:lvl3pPr>
            <a:lvl4pPr indent="-298450" lvl="3" marL="1828800" algn="l">
              <a:lnSpc>
                <a:spcPct val="100000"/>
              </a:lnSpc>
              <a:spcBef>
                <a:spcPts val="400"/>
              </a:spcBef>
              <a:spcAft>
                <a:spcPts val="0"/>
              </a:spcAft>
              <a:buSzPts val="1100"/>
              <a:buChar char="•"/>
              <a:defRPr/>
            </a:lvl4pPr>
            <a:lvl5pPr indent="-279400" lvl="4" marL="2286000" algn="l">
              <a:lnSpc>
                <a:spcPct val="10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4"/>
          <p:cNvSpPr/>
          <p:nvPr/>
        </p:nvSpPr>
        <p:spPr>
          <a:xfrm>
            <a:off x="0" y="471488"/>
            <a:ext cx="7250906" cy="171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4" name="Google Shape;144;p24"/>
          <p:cNvSpPr/>
          <p:nvPr/>
        </p:nvSpPr>
        <p:spPr>
          <a:xfrm>
            <a:off x="1" y="0"/>
            <a:ext cx="9143999" cy="5143500"/>
          </a:xfrm>
          <a:prstGeom prst="rect">
            <a:avLst/>
          </a:prstGeom>
          <a:solidFill>
            <a:srgbClr val="EEDC14"/>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descr="pi_rgb_nobkgd.eps" id="145" name="Google Shape;145;p24"/>
          <p:cNvPicPr preferRelativeResize="0"/>
          <p:nvPr/>
        </p:nvPicPr>
        <p:blipFill rotWithShape="1">
          <a:blip r:embed="rId2">
            <a:alphaModFix/>
          </a:blip>
          <a:srcRect b="0" l="0" r="0" t="0"/>
          <a:stretch/>
        </p:blipFill>
        <p:spPr>
          <a:xfrm>
            <a:off x="3067050" y="2141037"/>
            <a:ext cx="3009899" cy="607633"/>
          </a:xfrm>
          <a:prstGeom prst="rect">
            <a:avLst/>
          </a:prstGeom>
          <a:noFill/>
          <a:ln>
            <a:noFill/>
          </a:ln>
        </p:spPr>
      </p:pic>
      <p:pic>
        <p:nvPicPr>
          <p:cNvPr descr="social_poste.eps" id="146" name="Google Shape;146;p24"/>
          <p:cNvPicPr preferRelativeResize="0"/>
          <p:nvPr/>
        </p:nvPicPr>
        <p:blipFill rotWithShape="1">
          <a:blip r:embed="rId3">
            <a:alphaModFix/>
          </a:blip>
          <a:srcRect b="0" l="0" r="0" t="0"/>
          <a:stretch/>
        </p:blipFill>
        <p:spPr>
          <a:xfrm>
            <a:off x="3793087" y="2893535"/>
            <a:ext cx="1557826" cy="178985"/>
          </a:xfrm>
          <a:prstGeom prst="rect">
            <a:avLst/>
          </a:prstGeom>
          <a:noFill/>
          <a:ln>
            <a:noFill/>
          </a:ln>
        </p:spPr>
      </p:pic>
      <p:sp>
        <p:nvSpPr>
          <p:cNvPr id="147" name="Google Shape;147;p24"/>
          <p:cNvSpPr/>
          <p:nvPr/>
        </p:nvSpPr>
        <p:spPr>
          <a:xfrm>
            <a:off x="0" y="471488"/>
            <a:ext cx="7250906" cy="171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8" name="Google Shape;148;p24"/>
          <p:cNvSpPr/>
          <p:nvPr/>
        </p:nvSpPr>
        <p:spPr>
          <a:xfrm>
            <a:off x="1" y="0"/>
            <a:ext cx="9143999" cy="51435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grpSp>
        <p:nvGrpSpPr>
          <p:cNvPr id="149" name="Google Shape;149;p24"/>
          <p:cNvGrpSpPr/>
          <p:nvPr/>
        </p:nvGrpSpPr>
        <p:grpSpPr>
          <a:xfrm>
            <a:off x="2734723" y="1818609"/>
            <a:ext cx="3674555" cy="1506283"/>
            <a:chOff x="3646296" y="3571711"/>
            <a:chExt cx="4899407" cy="2008377"/>
          </a:xfrm>
        </p:grpSpPr>
        <p:pic>
          <p:nvPicPr>
            <p:cNvPr id="150" name="Google Shape;150;p24"/>
            <p:cNvPicPr preferRelativeResize="0"/>
            <p:nvPr/>
          </p:nvPicPr>
          <p:blipFill rotWithShape="1">
            <a:blip r:embed="rId4">
              <a:alphaModFix/>
            </a:blip>
            <a:srcRect b="0" l="0" r="0" t="0"/>
            <a:stretch/>
          </p:blipFill>
          <p:spPr>
            <a:xfrm>
              <a:off x="3646296" y="3571711"/>
              <a:ext cx="4899407" cy="987980"/>
            </a:xfrm>
            <a:prstGeom prst="rect">
              <a:avLst/>
            </a:prstGeom>
            <a:noFill/>
            <a:ln>
              <a:noFill/>
            </a:ln>
          </p:spPr>
        </p:pic>
        <p:pic>
          <p:nvPicPr>
            <p:cNvPr id="151" name="Google Shape;151;p24"/>
            <p:cNvPicPr preferRelativeResize="0"/>
            <p:nvPr/>
          </p:nvPicPr>
          <p:blipFill rotWithShape="1">
            <a:blip r:embed="rId5">
              <a:alphaModFix/>
            </a:blip>
            <a:srcRect b="0" l="0" r="0" t="0"/>
            <a:stretch/>
          </p:blipFill>
          <p:spPr>
            <a:xfrm>
              <a:off x="4381499" y="5247251"/>
              <a:ext cx="3429000" cy="332837"/>
            </a:xfrm>
            <a:prstGeom prst="rect">
              <a:avLst/>
            </a:prstGeom>
            <a:noFill/>
            <a:ln>
              <a:noFill/>
            </a:ln>
          </p:spPr>
        </p:pic>
      </p:grpSp>
      <p:sp>
        <p:nvSpPr>
          <p:cNvPr id="152" name="Google Shape;152;p24"/>
          <p:cNvSpPr/>
          <p:nvPr/>
        </p:nvSpPr>
        <p:spPr>
          <a:xfrm>
            <a:off x="0" y="471488"/>
            <a:ext cx="7250906" cy="171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3" name="Google Shape;153;p24"/>
          <p:cNvSpPr/>
          <p:nvPr/>
        </p:nvSpPr>
        <p:spPr>
          <a:xfrm>
            <a:off x="1" y="0"/>
            <a:ext cx="9143999" cy="51435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54" name="Google Shape;154;p24"/>
          <p:cNvPicPr preferRelativeResize="0"/>
          <p:nvPr/>
        </p:nvPicPr>
        <p:blipFill rotWithShape="1">
          <a:blip r:embed="rId4">
            <a:alphaModFix/>
          </a:blip>
          <a:srcRect b="0" l="0" r="0" t="0"/>
          <a:stretch/>
        </p:blipFill>
        <p:spPr>
          <a:xfrm>
            <a:off x="2734723" y="1818609"/>
            <a:ext cx="3674555" cy="7409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gina Intera" showMasterSp="0">
  <p:cSld name="Immagine Pagina Intera">
    <p:spTree>
      <p:nvGrpSpPr>
        <p:cNvPr id="155" name="Shape 155"/>
        <p:cNvGrpSpPr/>
        <p:nvPr/>
      </p:nvGrpSpPr>
      <p:grpSpPr>
        <a:xfrm>
          <a:off x="0" y="0"/>
          <a:ext cx="0" cy="0"/>
          <a:chOff x="0" y="0"/>
          <a:chExt cx="0" cy="0"/>
        </a:xfrm>
      </p:grpSpPr>
      <p:sp>
        <p:nvSpPr>
          <p:cNvPr id="156" name="Google Shape;156;p25"/>
          <p:cNvSpPr/>
          <p:nvPr>
            <p:ph idx="2" type="pic"/>
          </p:nvPr>
        </p:nvSpPr>
        <p:spPr>
          <a:xfrm>
            <a:off x="0" y="0"/>
            <a:ext cx="9144000" cy="51435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VUOTA">
  <p:cSld name="1_Slide VUOTA">
    <p:spTree>
      <p:nvGrpSpPr>
        <p:cNvPr id="157" name="Shape 15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bg>
      <p:bgPr>
        <a:solidFill>
          <a:schemeClr val="lt1"/>
        </a:solidFill>
      </p:bgPr>
    </p:bg>
    <p:spTree>
      <p:nvGrpSpPr>
        <p:cNvPr id="237" name="Shape 237"/>
        <p:cNvGrpSpPr/>
        <p:nvPr/>
      </p:nvGrpSpPr>
      <p:grpSpPr>
        <a:xfrm>
          <a:off x="0" y="0"/>
          <a:ext cx="0" cy="0"/>
          <a:chOff x="0" y="0"/>
          <a:chExt cx="0" cy="0"/>
        </a:xfrm>
      </p:grpSpPr>
      <p:sp>
        <p:nvSpPr>
          <p:cNvPr id="238" name="Google Shape;238;p2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239" name="Google Shape;239;p2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0" name="Google Shape;240;p2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1" name="Google Shape;241;p2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2" name="Google Shape;242;p2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3" name="Google Shape;243;p2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4" name="Google Shape;244;p2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5" name="Google Shape;245;p2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6" name="Google Shape;246;p2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7" name="Google Shape;247;p2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8" name="Google Shape;248;p2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49" name="Google Shape;249;p2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0" name="Google Shape;250;p2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1" name="Google Shape;251;p2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2" name="Google Shape;252;p28"/>
          <p:cNvSpPr/>
          <p:nvPr/>
        </p:nvSpPr>
        <p:spPr>
          <a:xfrm rot="5400000">
            <a:off x="-207029"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3" name="Google Shape;253;p2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4" name="Google Shape;254;p28"/>
          <p:cNvSpPr/>
          <p:nvPr/>
        </p:nvSpPr>
        <p:spPr>
          <a:xfrm rot="-5400000">
            <a:off x="9248340"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55" name="Google Shape;255;p28"/>
          <p:cNvSpPr/>
          <p:nvPr/>
        </p:nvSpPr>
        <p:spPr>
          <a:xfrm>
            <a:off x="6300613" y="-1341111"/>
            <a:ext cx="1337221" cy="841904"/>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GRAFICA</a:t>
            </a:r>
            <a:endParaRPr b="1" sz="1100">
              <a:solidFill>
                <a:schemeClr val="lt1"/>
              </a:solidFill>
              <a:latin typeface="Avenir"/>
              <a:ea typeface="Avenir"/>
              <a:cs typeface="Avenir"/>
              <a:sym typeface="Avenir"/>
            </a:endParaRPr>
          </a:p>
        </p:txBody>
      </p:sp>
      <p:sp>
        <p:nvSpPr>
          <p:cNvPr id="256" name="Google Shape;256;p28"/>
          <p:cNvSpPr/>
          <p:nvPr/>
        </p:nvSpPr>
        <p:spPr>
          <a:xfrm>
            <a:off x="-1422174" y="-1341110"/>
            <a:ext cx="1337222" cy="841904"/>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TITOLI /GRAFICI /GRAFICA</a:t>
            </a:r>
            <a:endParaRPr b="1" sz="1100">
              <a:solidFill>
                <a:schemeClr val="lt1"/>
              </a:solidFill>
              <a:latin typeface="Avenir"/>
              <a:ea typeface="Avenir"/>
              <a:cs typeface="Avenir"/>
              <a:sym typeface="Avenir"/>
            </a:endParaRPr>
          </a:p>
        </p:txBody>
      </p:sp>
      <p:sp>
        <p:nvSpPr>
          <p:cNvPr id="257" name="Google Shape;257;p28"/>
          <p:cNvSpPr/>
          <p:nvPr/>
        </p:nvSpPr>
        <p:spPr>
          <a:xfrm>
            <a:off x="1675313" y="-1336541"/>
            <a:ext cx="1337222" cy="841904"/>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1 </a:t>
            </a:r>
            <a:br>
              <a:rPr b="1" lang="it" sz="1100">
                <a:solidFill>
                  <a:schemeClr val="lt1"/>
                </a:solidFill>
                <a:latin typeface="Avenir"/>
                <a:ea typeface="Avenir"/>
                <a:cs typeface="Avenir"/>
                <a:sym typeface="Avenir"/>
              </a:rPr>
            </a:br>
            <a:r>
              <a:rPr lang="it" sz="1100">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800">
                <a:solidFill>
                  <a:schemeClr val="lt1"/>
                </a:solidFill>
                <a:latin typeface="Avenir"/>
                <a:ea typeface="Avenir"/>
                <a:cs typeface="Avenir"/>
                <a:sym typeface="Avenir"/>
              </a:rPr>
              <a:t>SOLO PER IL TESTO</a:t>
            </a:r>
            <a:endParaRPr sz="1100"/>
          </a:p>
          <a:p>
            <a:pPr indent="0" lvl="0" marL="0" marR="0" rtl="0" algn="ctr">
              <a:spcBef>
                <a:spcPts val="0"/>
              </a:spcBef>
              <a:spcAft>
                <a:spcPts val="0"/>
              </a:spcAft>
              <a:buNone/>
            </a:pPr>
            <a:r>
              <a:rPr lang="it" sz="800">
                <a:solidFill>
                  <a:schemeClr val="lt1"/>
                </a:solidFill>
                <a:latin typeface="Avenir"/>
                <a:ea typeface="Avenir"/>
                <a:cs typeface="Avenir"/>
                <a:sym typeface="Avenir"/>
              </a:rPr>
              <a:t>E GRAFICI</a:t>
            </a:r>
            <a:endParaRPr sz="1100"/>
          </a:p>
        </p:txBody>
      </p:sp>
      <p:sp>
        <p:nvSpPr>
          <p:cNvPr id="258" name="Google Shape;258;p28"/>
          <p:cNvSpPr/>
          <p:nvPr/>
        </p:nvSpPr>
        <p:spPr>
          <a:xfrm>
            <a:off x="3221842" y="-1341110"/>
            <a:ext cx="1337222" cy="84190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TESTO </a:t>
            </a:r>
            <a:r>
              <a:rPr b="1" lang="it" sz="1100">
                <a:solidFill>
                  <a:schemeClr val="lt1"/>
                </a:solidFill>
                <a:latin typeface="Avenir"/>
                <a:ea typeface="Avenir"/>
                <a:cs typeface="Avenir"/>
                <a:sym typeface="Avenir"/>
              </a:rPr>
              <a:t>BIANCO</a:t>
            </a:r>
            <a:endParaRPr sz="1100"/>
          </a:p>
        </p:txBody>
      </p:sp>
      <p:sp>
        <p:nvSpPr>
          <p:cNvPr id="259" name="Google Shape;259;p28"/>
          <p:cNvSpPr/>
          <p:nvPr/>
        </p:nvSpPr>
        <p:spPr>
          <a:xfrm>
            <a:off x="9292338" y="-1341110"/>
            <a:ext cx="1337221" cy="841904"/>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lang="it" sz="1100">
                <a:solidFill>
                  <a:srgbClr val="3B3B3A"/>
                </a:solidFill>
                <a:latin typeface="Avenir"/>
                <a:ea typeface="Avenir"/>
                <a:cs typeface="Avenir"/>
                <a:sym typeface="Avenir"/>
              </a:rPr>
              <a:t>RGB 192-192-192</a:t>
            </a:r>
            <a:endParaRPr b="1" sz="1100">
              <a:solidFill>
                <a:srgbClr val="1C1B1B"/>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accent5"/>
              </a:solidFill>
              <a:latin typeface="Avenir"/>
              <a:ea typeface="Avenir"/>
              <a:cs typeface="Avenir"/>
              <a:sym typeface="Avenir"/>
            </a:endParaRPr>
          </a:p>
          <a:p>
            <a:pPr indent="0" lvl="0" marL="0" marR="0" rtl="0" algn="ctr">
              <a:spcBef>
                <a:spcPts val="0"/>
              </a:spcBef>
              <a:spcAft>
                <a:spcPts val="0"/>
              </a:spcAft>
              <a:buNone/>
            </a:pPr>
            <a:r>
              <a:rPr lang="it" sz="1100">
                <a:solidFill>
                  <a:schemeClr val="accent5"/>
                </a:solidFill>
                <a:latin typeface="Avenir"/>
                <a:ea typeface="Avenir"/>
                <a:cs typeface="Avenir"/>
                <a:sym typeface="Avenir"/>
              </a:rPr>
              <a:t>SOLO GRAFICI</a:t>
            </a:r>
            <a:endParaRPr b="1" sz="1100">
              <a:solidFill>
                <a:schemeClr val="accent5"/>
              </a:solidFill>
              <a:latin typeface="Avenir"/>
              <a:ea typeface="Avenir"/>
              <a:cs typeface="Avenir"/>
              <a:sym typeface="Avenir"/>
            </a:endParaRPr>
          </a:p>
        </p:txBody>
      </p:sp>
      <p:sp>
        <p:nvSpPr>
          <p:cNvPr id="260" name="Google Shape;260;p28"/>
          <p:cNvSpPr/>
          <p:nvPr/>
        </p:nvSpPr>
        <p:spPr>
          <a:xfrm>
            <a:off x="124355" y="-1341111"/>
            <a:ext cx="1337222" cy="841904"/>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sz="1100">
              <a:solidFill>
                <a:schemeClr val="lt1"/>
              </a:solidFill>
              <a:latin typeface="Avenir"/>
              <a:ea typeface="Avenir"/>
              <a:cs typeface="Avenir"/>
              <a:sym typeface="Avenir"/>
            </a:endParaRPr>
          </a:p>
          <a:p>
            <a:pPr indent="0" lvl="0" marL="0" marR="0" rtl="0" algn="ctr">
              <a:spcBef>
                <a:spcPts val="0"/>
              </a:spcBef>
              <a:spcAft>
                <a:spcPts val="0"/>
              </a:spcAft>
              <a:buNone/>
            </a:pPr>
            <a:r>
              <a:rPr b="0" lang="it" sz="1100">
                <a:solidFill>
                  <a:schemeClr val="lt1"/>
                </a:solidFill>
                <a:latin typeface="Avenir"/>
                <a:ea typeface="Avenir"/>
                <a:cs typeface="Avenir"/>
                <a:sym typeface="Avenir"/>
              </a:rPr>
              <a:t>GRAFICI /GRAFICA</a:t>
            </a:r>
            <a:endParaRPr b="1" sz="1100">
              <a:solidFill>
                <a:schemeClr val="lt1"/>
              </a:solidFill>
              <a:latin typeface="Avenir"/>
              <a:ea typeface="Avenir"/>
              <a:cs typeface="Avenir"/>
              <a:sym typeface="Avenir"/>
            </a:endParaRPr>
          </a:p>
        </p:txBody>
      </p:sp>
      <p:sp>
        <p:nvSpPr>
          <p:cNvPr id="261" name="Google Shape;261;p28"/>
          <p:cNvSpPr/>
          <p:nvPr/>
        </p:nvSpPr>
        <p:spPr>
          <a:xfrm>
            <a:off x="7743595" y="-1341110"/>
            <a:ext cx="1337222" cy="841904"/>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lang="it" sz="1100">
                <a:solidFill>
                  <a:schemeClr val="dk1"/>
                </a:solidFill>
                <a:latin typeface="Avenir"/>
                <a:ea typeface="Avenir"/>
                <a:cs typeface="Avenir"/>
                <a:sym typeface="Avenir"/>
              </a:rPr>
              <a:t>RGB 0-71-187</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rPr lang="it" sz="1100">
                <a:solidFill>
                  <a:schemeClr val="dk1"/>
                </a:solidFill>
                <a:latin typeface="Avenir"/>
                <a:ea typeface="Avenir"/>
                <a:cs typeface="Avenir"/>
                <a:sym typeface="Avenir"/>
              </a:rPr>
              <a:t>FONDINI</a:t>
            </a:r>
            <a:endParaRPr b="1" sz="1100">
              <a:solidFill>
                <a:schemeClr val="dk1"/>
              </a:solidFill>
              <a:latin typeface="Avenir"/>
              <a:ea typeface="Avenir"/>
              <a:cs typeface="Avenir"/>
              <a:sym typeface="Avenir"/>
            </a:endParaRPr>
          </a:p>
        </p:txBody>
      </p:sp>
      <p:sp>
        <p:nvSpPr>
          <p:cNvPr id="262" name="Google Shape;262;p28"/>
          <p:cNvSpPr/>
          <p:nvPr/>
        </p:nvSpPr>
        <p:spPr>
          <a:xfrm>
            <a:off x="4768371" y="-1341110"/>
            <a:ext cx="1337222" cy="841904"/>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lang="it" sz="1100">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sz="1100">
              <a:solidFill>
                <a:schemeClr val="dk2"/>
              </a:solidFill>
              <a:latin typeface="Avenir"/>
              <a:ea typeface="Avenir"/>
              <a:cs typeface="Avenir"/>
              <a:sym typeface="Avenir"/>
            </a:endParaRPr>
          </a:p>
          <a:p>
            <a:pPr indent="0" lvl="0" marL="0" marR="0" rtl="0" algn="ctr">
              <a:spcBef>
                <a:spcPts val="0"/>
              </a:spcBef>
              <a:spcAft>
                <a:spcPts val="0"/>
              </a:spcAft>
              <a:buNone/>
            </a:pPr>
            <a:r>
              <a:rPr lang="it" sz="900">
                <a:solidFill>
                  <a:schemeClr val="dk2"/>
                </a:solidFill>
                <a:latin typeface="Avenir"/>
                <a:ea typeface="Avenir"/>
                <a:cs typeface="Avenir"/>
                <a:sym typeface="Avenir"/>
              </a:rPr>
              <a:t>PER TESTO E FONDO</a:t>
            </a:r>
            <a:endParaRPr b="1" sz="900">
              <a:solidFill>
                <a:schemeClr val="dk2"/>
              </a:solidFill>
              <a:latin typeface="Avenir"/>
              <a:ea typeface="Avenir"/>
              <a:cs typeface="Avenir"/>
              <a:sym typeface="Avenir"/>
            </a:endParaRPr>
          </a:p>
        </p:txBody>
      </p:sp>
      <p:sp>
        <p:nvSpPr>
          <p:cNvPr id="263" name="Google Shape;263;p2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4" name="Google Shape;264;p28"/>
          <p:cNvSpPr txBox="1"/>
          <p:nvPr/>
        </p:nvSpPr>
        <p:spPr>
          <a:xfrm>
            <a:off x="8438321" y="4890387"/>
            <a:ext cx="320390"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265" name="Google Shape;265;p28"/>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Tree>
  </p:cSld>
  <p:clrMapOvr>
    <a:masterClrMapping/>
  </p:clrMapOvr>
  <p:extLst>
    <p:ext uri="{DCECCB84-F9BA-43D5-87BE-67443E8EF086}">
      <p15:sldGuideLst>
        <p15:guide id="1" pos="311">
          <p15:clr>
            <a:srgbClr val="C35EA4"/>
          </p15:clr>
        </p15:guide>
        <p15:guide id="2" pos="5500">
          <p15:clr>
            <a:srgbClr val="C35EA4"/>
          </p15:clr>
        </p15:guide>
        <p15:guide id="3" orient="horz" pos="3049">
          <p15:clr>
            <a:srgbClr val="C35EA4"/>
          </p15:clr>
        </p15:guide>
        <p15:guide id="4" orient="horz" pos="37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ertura">
  <p:cSld name="Apertura">
    <p:spTree>
      <p:nvGrpSpPr>
        <p:cNvPr id="266" name="Shape 266"/>
        <p:cNvGrpSpPr/>
        <p:nvPr/>
      </p:nvGrpSpPr>
      <p:grpSpPr>
        <a:xfrm>
          <a:off x="0" y="0"/>
          <a:ext cx="0" cy="0"/>
          <a:chOff x="0" y="0"/>
          <a:chExt cx="0" cy="0"/>
        </a:xfrm>
      </p:grpSpPr>
      <p:sp>
        <p:nvSpPr>
          <p:cNvPr id="267" name="Google Shape;267;p29"/>
          <p:cNvSpPr txBox="1"/>
          <p:nvPr>
            <p:ph idx="1" type="body"/>
          </p:nvPr>
        </p:nvSpPr>
        <p:spPr>
          <a:xfrm>
            <a:off x="499763" y="546142"/>
            <a:ext cx="8193881" cy="18264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800"/>
              <a:buNone/>
              <a:defRPr b="0" i="0" sz="3800">
                <a:solidFill>
                  <a:schemeClr val="lt1"/>
                </a:solidFill>
                <a:latin typeface="Avenir"/>
                <a:ea typeface="Avenir"/>
                <a:cs typeface="Avenir"/>
                <a:sym typeface="Avenir"/>
              </a:defRPr>
            </a:lvl1pPr>
            <a:lvl2pPr indent="-228600" lvl="1" marL="914400" algn="l">
              <a:lnSpc>
                <a:spcPct val="90000"/>
              </a:lnSpc>
              <a:spcBef>
                <a:spcPts val="400"/>
              </a:spcBef>
              <a:spcAft>
                <a:spcPts val="0"/>
              </a:spcAft>
              <a:buSzPts val="3800"/>
              <a:buNone/>
              <a:defRPr b="0" i="0" sz="3800">
                <a:solidFill>
                  <a:schemeClr val="lt1"/>
                </a:solidFill>
                <a:latin typeface="Avenir"/>
                <a:ea typeface="Avenir"/>
                <a:cs typeface="Avenir"/>
                <a:sym typeface="Avenir"/>
              </a:defRPr>
            </a:lvl2pPr>
            <a:lvl3pPr indent="-228600" lvl="2" marL="1371600" algn="l">
              <a:lnSpc>
                <a:spcPct val="90000"/>
              </a:lnSpc>
              <a:spcBef>
                <a:spcPts val="400"/>
              </a:spcBef>
              <a:spcAft>
                <a:spcPts val="0"/>
              </a:spcAft>
              <a:buSzPts val="3800"/>
              <a:buNone/>
              <a:defRPr b="0" i="0" sz="3800">
                <a:solidFill>
                  <a:schemeClr val="lt1"/>
                </a:solidFill>
                <a:latin typeface="Avenir"/>
                <a:ea typeface="Avenir"/>
                <a:cs typeface="Avenir"/>
                <a:sym typeface="Avenir"/>
              </a:defRPr>
            </a:lvl3pPr>
            <a:lvl4pPr indent="-228600" lvl="3" marL="1828800" algn="l">
              <a:lnSpc>
                <a:spcPct val="90000"/>
              </a:lnSpc>
              <a:spcBef>
                <a:spcPts val="400"/>
              </a:spcBef>
              <a:spcAft>
                <a:spcPts val="0"/>
              </a:spcAft>
              <a:buSzPts val="3800"/>
              <a:buNone/>
              <a:defRPr b="0" i="0" sz="3800">
                <a:solidFill>
                  <a:schemeClr val="lt1"/>
                </a:solidFill>
                <a:latin typeface="Avenir"/>
                <a:ea typeface="Avenir"/>
                <a:cs typeface="Avenir"/>
                <a:sym typeface="Avenir"/>
              </a:defRPr>
            </a:lvl4pPr>
            <a:lvl5pPr indent="-228600" lvl="4" marL="2286000" algn="l">
              <a:lnSpc>
                <a:spcPct val="90000"/>
              </a:lnSpc>
              <a:spcBef>
                <a:spcPts val="400"/>
              </a:spcBef>
              <a:spcAft>
                <a:spcPts val="0"/>
              </a:spcAft>
              <a:buSzPts val="38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29"/>
          <p:cNvSpPr txBox="1"/>
          <p:nvPr>
            <p:ph idx="2" type="body"/>
          </p:nvPr>
        </p:nvSpPr>
        <p:spPr>
          <a:xfrm>
            <a:off x="514530" y="3831155"/>
            <a:ext cx="8231981" cy="10489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000"/>
              <a:buNone/>
              <a:defRPr b="0" i="0" sz="3000">
                <a:solidFill>
                  <a:srgbClr val="EDDC00"/>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solidFill>
                  <a:srgbClr val="EDDC00"/>
                </a:solidFill>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solidFill>
                  <a:srgbClr val="EDDC00"/>
                </a:solidFill>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solidFill>
                  <a:srgbClr val="EDDC00"/>
                </a:solidFill>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solidFill>
                  <a:srgbClr val="EDDC00"/>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29"/>
          <p:cNvSpPr/>
          <p:nvPr/>
        </p:nvSpPr>
        <p:spPr>
          <a:xfrm>
            <a:off x="9083986" y="5078733"/>
            <a:ext cx="60484" cy="64770"/>
          </a:xfrm>
          <a:custGeom>
            <a:rect b="b" l="l" r="r" t="t"/>
            <a:pathLst>
              <a:path extrusionOk="0" h="86359" w="80645">
                <a:moveTo>
                  <a:pt x="0" y="86355"/>
                </a:moveTo>
                <a:lnTo>
                  <a:pt x="41642" y="42245"/>
                </a:lnTo>
                <a:lnTo>
                  <a:pt x="80018"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0" name="Google Shape;270;p29"/>
          <p:cNvSpPr/>
          <p:nvPr/>
        </p:nvSpPr>
        <p:spPr>
          <a:xfrm>
            <a:off x="8938817" y="4919858"/>
            <a:ext cx="205264" cy="223838"/>
          </a:xfrm>
          <a:custGeom>
            <a:rect b="b" l="l" r="r" t="t"/>
            <a:pathLst>
              <a:path extrusionOk="0" h="298450" w="273684">
                <a:moveTo>
                  <a:pt x="0" y="298189"/>
                </a:moveTo>
                <a:lnTo>
                  <a:pt x="69408" y="225749"/>
                </a:lnTo>
                <a:lnTo>
                  <a:pt x="172330" y="114116"/>
                </a:lnTo>
                <a:lnTo>
                  <a:pt x="273577"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1" name="Google Shape;271;p29"/>
          <p:cNvSpPr/>
          <p:nvPr/>
        </p:nvSpPr>
        <p:spPr>
          <a:xfrm>
            <a:off x="8793012" y="4755506"/>
            <a:ext cx="350996" cy="388144"/>
          </a:xfrm>
          <a:custGeom>
            <a:rect b="b" l="l" r="r" t="t"/>
            <a:pathLst>
              <a:path extrusionOk="0" h="517525" w="467995">
                <a:moveTo>
                  <a:pt x="0" y="517325"/>
                </a:moveTo>
                <a:lnTo>
                  <a:pt x="98020" y="416558"/>
                </a:lnTo>
                <a:lnTo>
                  <a:pt x="200645" y="306920"/>
                </a:lnTo>
                <a:lnTo>
                  <a:pt x="302075" y="194322"/>
                </a:lnTo>
                <a:lnTo>
                  <a:pt x="402286" y="78734"/>
                </a:lnTo>
                <a:lnTo>
                  <a:pt x="467983"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2" name="Google Shape;272;p29"/>
          <p:cNvSpPr/>
          <p:nvPr/>
        </p:nvSpPr>
        <p:spPr>
          <a:xfrm>
            <a:off x="8645823" y="4586446"/>
            <a:ext cx="498634" cy="557213"/>
          </a:xfrm>
          <a:custGeom>
            <a:rect b="b" l="l" r="r" t="t"/>
            <a:pathLst>
              <a:path extrusionOk="0" h="742950" w="664845">
                <a:moveTo>
                  <a:pt x="0" y="742738"/>
                </a:moveTo>
                <a:lnTo>
                  <a:pt x="128484" y="613635"/>
                </a:lnTo>
                <a:lnTo>
                  <a:pt x="230812" y="505993"/>
                </a:lnTo>
                <a:lnTo>
                  <a:pt x="331981" y="395414"/>
                </a:lnTo>
                <a:lnTo>
                  <a:pt x="431967" y="281868"/>
                </a:lnTo>
                <a:lnTo>
                  <a:pt x="530747" y="165327"/>
                </a:lnTo>
                <a:lnTo>
                  <a:pt x="628297" y="45761"/>
                </a:lnTo>
                <a:lnTo>
                  <a:pt x="66423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3" name="Google Shape;273;p29"/>
          <p:cNvSpPr/>
          <p:nvPr/>
        </p:nvSpPr>
        <p:spPr>
          <a:xfrm>
            <a:off x="8497722" y="4412240"/>
            <a:ext cx="646748" cy="731520"/>
          </a:xfrm>
          <a:custGeom>
            <a:rect b="b" l="l" r="r" t="t"/>
            <a:pathLst>
              <a:path extrusionOk="0" h="975359" w="862329">
                <a:moveTo>
                  <a:pt x="0" y="975013"/>
                </a:moveTo>
                <a:lnTo>
                  <a:pt x="57026" y="920341"/>
                </a:lnTo>
                <a:lnTo>
                  <a:pt x="160158" y="817580"/>
                </a:lnTo>
                <a:lnTo>
                  <a:pt x="262189" y="711933"/>
                </a:lnTo>
                <a:lnTo>
                  <a:pt x="363096" y="603373"/>
                </a:lnTo>
                <a:lnTo>
                  <a:pt x="462857" y="491870"/>
                </a:lnTo>
                <a:lnTo>
                  <a:pt x="561448" y="377396"/>
                </a:lnTo>
                <a:lnTo>
                  <a:pt x="658847" y="259921"/>
                </a:lnTo>
                <a:lnTo>
                  <a:pt x="755031" y="139417"/>
                </a:lnTo>
                <a:lnTo>
                  <a:pt x="849976" y="15854"/>
                </a:lnTo>
                <a:lnTo>
                  <a:pt x="861704"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4" name="Google Shape;274;p29"/>
          <p:cNvSpPr/>
          <p:nvPr/>
        </p:nvSpPr>
        <p:spPr>
          <a:xfrm>
            <a:off x="8348842" y="4232168"/>
            <a:ext cx="795338" cy="911542"/>
          </a:xfrm>
          <a:custGeom>
            <a:rect b="b" l="l" r="r" t="t"/>
            <a:pathLst>
              <a:path extrusionOk="0" h="1215390" w="1060450">
                <a:moveTo>
                  <a:pt x="0" y="1215108"/>
                </a:moveTo>
                <a:lnTo>
                  <a:pt x="90074" y="1130138"/>
                </a:lnTo>
                <a:lnTo>
                  <a:pt x="192874" y="1029348"/>
                </a:lnTo>
                <a:lnTo>
                  <a:pt x="294608" y="925697"/>
                </a:lnTo>
                <a:lnTo>
                  <a:pt x="395254" y="819156"/>
                </a:lnTo>
                <a:lnTo>
                  <a:pt x="494790" y="709696"/>
                </a:lnTo>
                <a:lnTo>
                  <a:pt x="593193" y="597289"/>
                </a:lnTo>
                <a:lnTo>
                  <a:pt x="690441" y="481905"/>
                </a:lnTo>
                <a:lnTo>
                  <a:pt x="786511" y="363515"/>
                </a:lnTo>
                <a:lnTo>
                  <a:pt x="881382" y="242092"/>
                </a:lnTo>
                <a:lnTo>
                  <a:pt x="975030" y="117605"/>
                </a:lnTo>
                <a:lnTo>
                  <a:pt x="106020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5" name="Google Shape;275;p29"/>
          <p:cNvSpPr/>
          <p:nvPr/>
        </p:nvSpPr>
        <p:spPr>
          <a:xfrm>
            <a:off x="8198508" y="4045745"/>
            <a:ext cx="945832" cy="1097756"/>
          </a:xfrm>
          <a:custGeom>
            <a:rect b="b" l="l" r="r" t="t"/>
            <a:pathLst>
              <a:path extrusionOk="0" h="1463675" w="1261109">
                <a:moveTo>
                  <a:pt x="0" y="1463673"/>
                </a:moveTo>
                <a:lnTo>
                  <a:pt x="125059" y="1348400"/>
                </a:lnTo>
                <a:lnTo>
                  <a:pt x="227526" y="1249582"/>
                </a:lnTo>
                <a:lnTo>
                  <a:pt x="328963" y="1147927"/>
                </a:lnTo>
                <a:lnTo>
                  <a:pt x="429347" y="1043405"/>
                </a:lnTo>
                <a:lnTo>
                  <a:pt x="528658" y="935988"/>
                </a:lnTo>
                <a:lnTo>
                  <a:pt x="626873" y="825648"/>
                </a:lnTo>
                <a:lnTo>
                  <a:pt x="723970" y="712354"/>
                </a:lnTo>
                <a:lnTo>
                  <a:pt x="819927" y="596080"/>
                </a:lnTo>
                <a:lnTo>
                  <a:pt x="914723" y="476796"/>
                </a:lnTo>
                <a:lnTo>
                  <a:pt x="1008334" y="354473"/>
                </a:lnTo>
                <a:lnTo>
                  <a:pt x="1100740" y="229082"/>
                </a:lnTo>
                <a:lnTo>
                  <a:pt x="1191918" y="100596"/>
                </a:lnTo>
                <a:lnTo>
                  <a:pt x="126065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276" name="Google Shape;276;p29"/>
          <p:cNvSpPr/>
          <p:nvPr/>
        </p:nvSpPr>
        <p:spPr>
          <a:xfrm>
            <a:off x="7894195" y="3653579"/>
            <a:ext cx="1250156" cy="1490185"/>
          </a:xfrm>
          <a:custGeom>
            <a:rect b="b" l="l" r="r" t="t"/>
            <a:pathLst>
              <a:path extrusionOk="0" h="1986915" w="1666875">
                <a:moveTo>
                  <a:pt x="0" y="1986560"/>
                </a:moveTo>
                <a:lnTo>
                  <a:pt x="97151" y="1902792"/>
                </a:lnTo>
                <a:lnTo>
                  <a:pt x="199892" y="1810680"/>
                </a:lnTo>
                <a:lnTo>
                  <a:pt x="301693" y="1715807"/>
                </a:lnTo>
                <a:lnTo>
                  <a:pt x="402536" y="1618142"/>
                </a:lnTo>
                <a:lnTo>
                  <a:pt x="502398" y="1517658"/>
                </a:lnTo>
                <a:lnTo>
                  <a:pt x="601259" y="1414327"/>
                </a:lnTo>
                <a:lnTo>
                  <a:pt x="699097" y="1308120"/>
                </a:lnTo>
                <a:lnTo>
                  <a:pt x="795892" y="1199008"/>
                </a:lnTo>
                <a:lnTo>
                  <a:pt x="891623" y="1086964"/>
                </a:lnTo>
                <a:lnTo>
                  <a:pt x="986269" y="971958"/>
                </a:lnTo>
                <a:lnTo>
                  <a:pt x="1079808" y="853962"/>
                </a:lnTo>
                <a:lnTo>
                  <a:pt x="1172220" y="732948"/>
                </a:lnTo>
                <a:lnTo>
                  <a:pt x="1263484" y="608888"/>
                </a:lnTo>
                <a:lnTo>
                  <a:pt x="1353578" y="481752"/>
                </a:lnTo>
                <a:lnTo>
                  <a:pt x="1442482" y="351513"/>
                </a:lnTo>
                <a:lnTo>
                  <a:pt x="1530175" y="218143"/>
                </a:lnTo>
                <a:lnTo>
                  <a:pt x="1616636" y="81612"/>
                </a:lnTo>
                <a:lnTo>
                  <a:pt x="1666406"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pic>
        <p:nvPicPr>
          <p:cNvPr id="277" name="Google Shape;277;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8" name="Google Shape;278;p29"/>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Agenda" showMasterSp="0">
  <p:cSld name="Pagina Agenda">
    <p:bg>
      <p:bgPr>
        <a:solidFill>
          <a:schemeClr val="lt1"/>
        </a:solidFill>
      </p:bgPr>
    </p:bg>
    <p:spTree>
      <p:nvGrpSpPr>
        <p:cNvPr id="279" name="Shape 279"/>
        <p:cNvGrpSpPr/>
        <p:nvPr/>
      </p:nvGrpSpPr>
      <p:grpSpPr>
        <a:xfrm>
          <a:off x="0" y="0"/>
          <a:ext cx="0" cy="0"/>
          <a:chOff x="0" y="0"/>
          <a:chExt cx="0" cy="0"/>
        </a:xfrm>
      </p:grpSpPr>
      <p:sp>
        <p:nvSpPr>
          <p:cNvPr id="280" name="Google Shape;280;p30"/>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1" name="Google Shape;281;p30"/>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82" name="Google Shape;282;p30"/>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283" name="Google Shape;283;p3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4" name="Google Shape;284;p3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5" name="Google Shape;285;p3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6" name="Google Shape;286;p3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7" name="Google Shape;287;p3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8" name="Google Shape;288;p3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89" name="Google Shape;289;p30"/>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0" name="Google Shape;290;p30"/>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1" name="Google Shape;291;p3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2" name="Google Shape;292;p3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3" name="Google Shape;293;p3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4" name="Google Shape;294;p3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5" name="Google Shape;295;p3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6" name="Google Shape;296;p3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7" name="Google Shape;297;p30"/>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8" name="Google Shape;298;p30"/>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299" name="Google Shape;299;p30"/>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300" name="Google Shape;300;p30"/>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301" name="Google Shape;301;p30"/>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2" name="Google Shape;302;p30"/>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03" name="Google Shape;303;p30"/>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4" name="Google Shape;304;p30"/>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305" name="Google Shape;305;p30"/>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306" name="Google Shape;306;p3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7" name="Google Shape;307;p3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8" name="Google Shape;308;p3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9" name="Google Shape;309;p3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0" name="Google Shape;310;p3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1" name="Google Shape;311;p3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2" name="Google Shape;312;p30"/>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3" name="Google Shape;313;p30"/>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4" name="Google Shape;314;p3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5" name="Google Shape;315;p3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6" name="Google Shape;316;p3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7" name="Google Shape;317;p3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8" name="Google Shape;318;p3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19" name="Google Shape;319;p3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20" name="Google Shape;320;p30"/>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21" name="Google Shape;321;p30"/>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322" name="Google Shape;322;p30"/>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323" name="Google Shape;323;p30"/>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5" name="Google Shape;325;p30"/>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244">
          <p15:clr>
            <a:srgbClr val="FBAE40"/>
          </p15:clr>
        </p15:guide>
        <p15:guide id="4" pos="55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di sezione" showMasterSp="0">
  <p:cSld name="Indice di sezione">
    <p:bg>
      <p:bgPr>
        <a:solidFill>
          <a:schemeClr val="lt1"/>
        </a:solidFill>
      </p:bgPr>
    </p:bg>
    <p:spTree>
      <p:nvGrpSpPr>
        <p:cNvPr id="326" name="Shape 326"/>
        <p:cNvGrpSpPr/>
        <p:nvPr/>
      </p:nvGrpSpPr>
      <p:grpSpPr>
        <a:xfrm>
          <a:off x="0" y="0"/>
          <a:ext cx="0" cy="0"/>
          <a:chOff x="0" y="0"/>
          <a:chExt cx="0" cy="0"/>
        </a:xfrm>
      </p:grpSpPr>
      <p:sp>
        <p:nvSpPr>
          <p:cNvPr id="327" name="Google Shape;327;p31"/>
          <p:cNvSpPr txBox="1"/>
          <p:nvPr>
            <p:ph idx="1" type="body"/>
          </p:nvPr>
        </p:nvSpPr>
        <p:spPr>
          <a:xfrm>
            <a:off x="1740267" y="145398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8" name="Google Shape;328;p31"/>
          <p:cNvSpPr txBox="1"/>
          <p:nvPr>
            <p:ph idx="2" type="body"/>
          </p:nvPr>
        </p:nvSpPr>
        <p:spPr>
          <a:xfrm>
            <a:off x="1756317" y="214421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31"/>
          <p:cNvSpPr txBox="1"/>
          <p:nvPr>
            <p:ph idx="3" type="body"/>
          </p:nvPr>
        </p:nvSpPr>
        <p:spPr>
          <a:xfrm>
            <a:off x="1746111" y="2828973"/>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0" name="Google Shape;330;p31"/>
          <p:cNvSpPr txBox="1"/>
          <p:nvPr>
            <p:ph idx="4" type="body"/>
          </p:nvPr>
        </p:nvSpPr>
        <p:spPr>
          <a:xfrm>
            <a:off x="1756316" y="3484132"/>
            <a:ext cx="6266204" cy="43219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1" name="Google Shape;331;p31"/>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332" name="Google Shape;332;p31"/>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333" name="Google Shape;333;p3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4" name="Google Shape;334;p3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5" name="Google Shape;335;p3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6" name="Google Shape;336;p3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7" name="Google Shape;337;p3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8" name="Google Shape;338;p3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39" name="Google Shape;339;p31"/>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0" name="Google Shape;340;p31"/>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1" name="Google Shape;341;p3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2" name="Google Shape;342;p3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3" name="Google Shape;343;p3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4" name="Google Shape;344;p3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5" name="Google Shape;345;p3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6" name="Google Shape;346;p3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7" name="Google Shape;347;p31"/>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48" name="Google Shape;348;p31"/>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349" name="Google Shape;349;p31"/>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350" name="Google Shape;350;p31"/>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915921" y="1232790"/>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352" name="Google Shape;352;p31"/>
          <p:cNvGrpSpPr/>
          <p:nvPr/>
        </p:nvGrpSpPr>
        <p:grpSpPr>
          <a:xfrm>
            <a:off x="482433" y="1031888"/>
            <a:ext cx="422099" cy="422098"/>
            <a:chOff x="630463" y="1998492"/>
            <a:chExt cx="1027152" cy="1027151"/>
          </a:xfrm>
        </p:grpSpPr>
        <p:sp>
          <p:nvSpPr>
            <p:cNvPr id="353" name="Google Shape;353;p31"/>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54" name="Google Shape;354;p31"/>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355" name="Google Shape;355;p31"/>
            <p:cNvPicPr preferRelativeResize="0"/>
            <p:nvPr/>
          </p:nvPicPr>
          <p:blipFill rotWithShape="1">
            <a:blip r:embed="rId3">
              <a:alphaModFix/>
            </a:blip>
            <a:srcRect b="0" l="0" r="0" t="0"/>
            <a:stretch/>
          </p:blipFill>
          <p:spPr>
            <a:xfrm>
              <a:off x="813092" y="2174253"/>
              <a:ext cx="661893" cy="661893"/>
            </a:xfrm>
            <a:prstGeom prst="rect">
              <a:avLst/>
            </a:prstGeom>
            <a:noFill/>
            <a:ln>
              <a:noFill/>
            </a:ln>
          </p:spPr>
        </p:pic>
      </p:grpSp>
      <p:cxnSp>
        <p:nvCxnSpPr>
          <p:cNvPr id="356" name="Google Shape;356;p31"/>
          <p:cNvCxnSpPr/>
          <p:nvPr/>
        </p:nvCxnSpPr>
        <p:spPr>
          <a:xfrm>
            <a:off x="904531" y="1232790"/>
            <a:ext cx="276259" cy="0"/>
          </a:xfrm>
          <a:prstGeom prst="straightConnector1">
            <a:avLst/>
          </a:prstGeom>
          <a:noFill/>
          <a:ln cap="flat" cmpd="sng" w="12700">
            <a:solidFill>
              <a:srgbClr val="0047BB"/>
            </a:solidFill>
            <a:prstDash val="solid"/>
            <a:miter lim="800000"/>
            <a:headEnd len="sm" w="sm" type="none"/>
            <a:tailEnd len="sm" w="sm" type="none"/>
          </a:ln>
        </p:spPr>
      </p:cxnSp>
      <p:sp>
        <p:nvSpPr>
          <p:cNvPr id="357" name="Google Shape;357;p31"/>
          <p:cNvSpPr/>
          <p:nvPr/>
        </p:nvSpPr>
        <p:spPr>
          <a:xfrm>
            <a:off x="1149471" y="1462976"/>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358" name="Google Shape;358;p31"/>
          <p:cNvCxnSpPr/>
          <p:nvPr/>
        </p:nvCxnSpPr>
        <p:spPr>
          <a:xfrm>
            <a:off x="1728358" y="1740279"/>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359" name="Google Shape;359;p31"/>
          <p:cNvSpPr/>
          <p:nvPr/>
        </p:nvSpPr>
        <p:spPr>
          <a:xfrm>
            <a:off x="1149471" y="2130885"/>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60" name="Google Shape;360;p31"/>
          <p:cNvSpPr/>
          <p:nvPr/>
        </p:nvSpPr>
        <p:spPr>
          <a:xfrm>
            <a:off x="1149471" y="2806179"/>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61" name="Google Shape;361;p31"/>
          <p:cNvSpPr/>
          <p:nvPr/>
        </p:nvSpPr>
        <p:spPr>
          <a:xfrm>
            <a:off x="1149471" y="3484970"/>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362" name="Google Shape;362;p31"/>
          <p:cNvCxnSpPr/>
          <p:nvPr/>
        </p:nvCxnSpPr>
        <p:spPr>
          <a:xfrm>
            <a:off x="1728357" y="24260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363" name="Google Shape;363;p31"/>
          <p:cNvCxnSpPr/>
          <p:nvPr/>
        </p:nvCxnSpPr>
        <p:spPr>
          <a:xfrm>
            <a:off x="1728357" y="31118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364" name="Google Shape;364;p31"/>
          <p:cNvCxnSpPr/>
          <p:nvPr/>
        </p:nvCxnSpPr>
        <p:spPr>
          <a:xfrm>
            <a:off x="1728358" y="3773474"/>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365" name="Google Shape;365;p31"/>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dice di sezione + illustrazione" showMasterSp="0">
  <p:cSld name="1_Indice di sezione + illustrazione">
    <p:bg>
      <p:bgPr>
        <a:solidFill>
          <a:schemeClr val="lt1"/>
        </a:solidFill>
      </p:bgPr>
    </p:bg>
    <p:spTree>
      <p:nvGrpSpPr>
        <p:cNvPr id="366" name="Shape 366"/>
        <p:cNvGrpSpPr/>
        <p:nvPr/>
      </p:nvGrpSpPr>
      <p:grpSpPr>
        <a:xfrm>
          <a:off x="0" y="0"/>
          <a:ext cx="0" cy="0"/>
          <a:chOff x="0" y="0"/>
          <a:chExt cx="0" cy="0"/>
        </a:xfrm>
      </p:grpSpPr>
      <p:sp>
        <p:nvSpPr>
          <p:cNvPr id="367" name="Google Shape;367;p32"/>
          <p:cNvSpPr txBox="1"/>
          <p:nvPr>
            <p:ph idx="1" type="body"/>
          </p:nvPr>
        </p:nvSpPr>
        <p:spPr>
          <a:xfrm>
            <a:off x="1740267" y="145398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8" name="Google Shape;368;p32"/>
          <p:cNvSpPr txBox="1"/>
          <p:nvPr>
            <p:ph idx="2" type="body"/>
          </p:nvPr>
        </p:nvSpPr>
        <p:spPr>
          <a:xfrm>
            <a:off x="1756317" y="214421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9" name="Google Shape;369;p32"/>
          <p:cNvSpPr txBox="1"/>
          <p:nvPr>
            <p:ph idx="3" type="body"/>
          </p:nvPr>
        </p:nvSpPr>
        <p:spPr>
          <a:xfrm>
            <a:off x="1746111" y="2828973"/>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0" name="Google Shape;370;p32"/>
          <p:cNvSpPr txBox="1"/>
          <p:nvPr>
            <p:ph idx="4" type="body"/>
          </p:nvPr>
        </p:nvSpPr>
        <p:spPr>
          <a:xfrm>
            <a:off x="1756316" y="3484132"/>
            <a:ext cx="6266204" cy="43219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1" name="Google Shape;371;p32"/>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372" name="Google Shape;372;p32"/>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373" name="Google Shape;373;p3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4" name="Google Shape;374;p3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5" name="Google Shape;375;p3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6" name="Google Shape;376;p3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7" name="Google Shape;377;p3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8" name="Google Shape;378;p3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79" name="Google Shape;379;p32"/>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0" name="Google Shape;380;p32"/>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1" name="Google Shape;381;p3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2" name="Google Shape;382;p3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3" name="Google Shape;383;p3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4" name="Google Shape;384;p3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5" name="Google Shape;385;p3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6" name="Google Shape;386;p3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7" name="Google Shape;387;p32"/>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8" name="Google Shape;388;p32"/>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389" name="Google Shape;389;p32"/>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390" name="Google Shape;390;p32"/>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391" name="Google Shape;391;p32"/>
          <p:cNvSpPr/>
          <p:nvPr/>
        </p:nvSpPr>
        <p:spPr>
          <a:xfrm>
            <a:off x="915921" y="1232790"/>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392" name="Google Shape;392;p32"/>
          <p:cNvGrpSpPr/>
          <p:nvPr/>
        </p:nvGrpSpPr>
        <p:grpSpPr>
          <a:xfrm>
            <a:off x="482433" y="1031888"/>
            <a:ext cx="422099" cy="422098"/>
            <a:chOff x="630463" y="1998492"/>
            <a:chExt cx="1027152" cy="1027151"/>
          </a:xfrm>
        </p:grpSpPr>
        <p:sp>
          <p:nvSpPr>
            <p:cNvPr id="393" name="Google Shape;393;p32"/>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94" name="Google Shape;394;p32"/>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395" name="Google Shape;395;p32"/>
            <p:cNvPicPr preferRelativeResize="0"/>
            <p:nvPr/>
          </p:nvPicPr>
          <p:blipFill rotWithShape="1">
            <a:blip r:embed="rId3">
              <a:alphaModFix/>
            </a:blip>
            <a:srcRect b="0" l="0" r="0" t="0"/>
            <a:stretch/>
          </p:blipFill>
          <p:spPr>
            <a:xfrm>
              <a:off x="813092" y="2174253"/>
              <a:ext cx="661893" cy="661893"/>
            </a:xfrm>
            <a:prstGeom prst="rect">
              <a:avLst/>
            </a:prstGeom>
            <a:noFill/>
            <a:ln>
              <a:noFill/>
            </a:ln>
          </p:spPr>
        </p:pic>
      </p:grpSp>
      <p:cxnSp>
        <p:nvCxnSpPr>
          <p:cNvPr id="396" name="Google Shape;396;p32"/>
          <p:cNvCxnSpPr/>
          <p:nvPr/>
        </p:nvCxnSpPr>
        <p:spPr>
          <a:xfrm>
            <a:off x="904531" y="1232790"/>
            <a:ext cx="276259" cy="0"/>
          </a:xfrm>
          <a:prstGeom prst="straightConnector1">
            <a:avLst/>
          </a:prstGeom>
          <a:noFill/>
          <a:ln cap="flat" cmpd="sng" w="12700">
            <a:solidFill>
              <a:srgbClr val="0047BB"/>
            </a:solidFill>
            <a:prstDash val="solid"/>
            <a:miter lim="800000"/>
            <a:headEnd len="sm" w="sm" type="none"/>
            <a:tailEnd len="sm" w="sm" type="none"/>
          </a:ln>
        </p:spPr>
      </p:cxnSp>
      <p:sp>
        <p:nvSpPr>
          <p:cNvPr id="397" name="Google Shape;397;p32"/>
          <p:cNvSpPr/>
          <p:nvPr/>
        </p:nvSpPr>
        <p:spPr>
          <a:xfrm>
            <a:off x="1149471" y="1462976"/>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398" name="Google Shape;398;p32"/>
          <p:cNvCxnSpPr/>
          <p:nvPr/>
        </p:nvCxnSpPr>
        <p:spPr>
          <a:xfrm>
            <a:off x="1728358" y="1740279"/>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399" name="Google Shape;399;p32"/>
          <p:cNvSpPr/>
          <p:nvPr/>
        </p:nvSpPr>
        <p:spPr>
          <a:xfrm>
            <a:off x="1149471" y="2130885"/>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00" name="Google Shape;400;p32"/>
          <p:cNvSpPr/>
          <p:nvPr/>
        </p:nvSpPr>
        <p:spPr>
          <a:xfrm>
            <a:off x="1149471" y="2806179"/>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01" name="Google Shape;401;p32"/>
          <p:cNvSpPr/>
          <p:nvPr/>
        </p:nvSpPr>
        <p:spPr>
          <a:xfrm>
            <a:off x="1149471" y="3484970"/>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402" name="Google Shape;402;p32"/>
          <p:cNvCxnSpPr/>
          <p:nvPr/>
        </p:nvCxnSpPr>
        <p:spPr>
          <a:xfrm>
            <a:off x="1728357" y="24260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403" name="Google Shape;403;p32"/>
          <p:cNvCxnSpPr/>
          <p:nvPr/>
        </p:nvCxnSpPr>
        <p:spPr>
          <a:xfrm>
            <a:off x="1728357" y="31118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404" name="Google Shape;404;p32"/>
          <p:cNvCxnSpPr/>
          <p:nvPr/>
        </p:nvCxnSpPr>
        <p:spPr>
          <a:xfrm>
            <a:off x="1728358" y="3773474"/>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405" name="Google Shape;405;p32"/>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6" name="Google Shape;406;p32"/>
          <p:cNvSpPr/>
          <p:nvPr>
            <p:ph idx="5" type="pic"/>
          </p:nvPr>
        </p:nvSpPr>
        <p:spPr>
          <a:xfrm>
            <a:off x="5579269" y="1129904"/>
            <a:ext cx="3238500" cy="3209925"/>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2 box DX + 1 box SX" showMasterSp="0">
  <p:cSld name="Pagina 2 box DX + 1 box SX">
    <p:bg>
      <p:bgPr>
        <a:solidFill>
          <a:schemeClr val="lt1"/>
        </a:solidFill>
      </p:bgPr>
    </p:bg>
    <p:spTree>
      <p:nvGrpSpPr>
        <p:cNvPr id="407" name="Shape 407"/>
        <p:cNvGrpSpPr/>
        <p:nvPr/>
      </p:nvGrpSpPr>
      <p:grpSpPr>
        <a:xfrm>
          <a:off x="0" y="0"/>
          <a:ext cx="0" cy="0"/>
          <a:chOff x="0" y="0"/>
          <a:chExt cx="0" cy="0"/>
        </a:xfrm>
      </p:grpSpPr>
      <p:sp>
        <p:nvSpPr>
          <p:cNvPr id="408" name="Google Shape;408;p33"/>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p33"/>
          <p:cNvSpPr txBox="1"/>
          <p:nvPr>
            <p:ph idx="2" type="body"/>
          </p:nvPr>
        </p:nvSpPr>
        <p:spPr>
          <a:xfrm>
            <a:off x="386954" y="1766472"/>
            <a:ext cx="4185047" cy="118473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0" name="Google Shape;410;p33"/>
          <p:cNvSpPr txBox="1"/>
          <p:nvPr>
            <p:ph idx="3" type="body"/>
          </p:nvPr>
        </p:nvSpPr>
        <p:spPr>
          <a:xfrm>
            <a:off x="400086" y="3805793"/>
            <a:ext cx="4185047" cy="82893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1" name="Google Shape;411;p33"/>
          <p:cNvSpPr txBox="1"/>
          <p:nvPr>
            <p:ph idx="4" type="body"/>
          </p:nvPr>
        </p:nvSpPr>
        <p:spPr>
          <a:xfrm>
            <a:off x="4833784" y="938612"/>
            <a:ext cx="3882782" cy="3696113"/>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2" name="Google Shape;412;p33"/>
          <p:cNvSpPr txBox="1"/>
          <p:nvPr>
            <p:ph idx="5"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3" name="Google Shape;413;p33"/>
          <p:cNvSpPr txBox="1"/>
          <p:nvPr>
            <p:ph idx="6"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4" name="Google Shape;414;p33"/>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415" name="Google Shape;415;p33"/>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416" name="Google Shape;416;p33"/>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17" name="Google Shape;417;p33"/>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18" name="Google Shape;418;p33"/>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19" name="Google Shape;419;p33"/>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0" name="Google Shape;420;p33"/>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1" name="Google Shape;421;p33"/>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2" name="Google Shape;422;p33"/>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3" name="Google Shape;423;p33"/>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4" name="Google Shape;424;p33"/>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5" name="Google Shape;425;p33"/>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6" name="Google Shape;426;p33"/>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7" name="Google Shape;427;p33"/>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8" name="Google Shape;428;p33"/>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29" name="Google Shape;429;p33"/>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30" name="Google Shape;430;p33"/>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31" name="Google Shape;431;p33"/>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432" name="Google Shape;432;p33"/>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433" name="Google Shape;433;p33"/>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434" name="Google Shape;434;p33"/>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435" name="Google Shape;435;p33"/>
          <p:cNvGrpSpPr/>
          <p:nvPr/>
        </p:nvGrpSpPr>
        <p:grpSpPr>
          <a:xfrm>
            <a:off x="475455" y="1132475"/>
            <a:ext cx="567000" cy="567000"/>
            <a:chOff x="633940" y="1509967"/>
            <a:chExt cx="756000" cy="756000"/>
          </a:xfrm>
        </p:grpSpPr>
        <p:sp>
          <p:nvSpPr>
            <p:cNvPr id="436" name="Google Shape;436;p33"/>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37" name="Google Shape;437;p33"/>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438" name="Google Shape;438;p33"/>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439" name="Google Shape;439;p33"/>
          <p:cNvGrpSpPr/>
          <p:nvPr/>
        </p:nvGrpSpPr>
        <p:grpSpPr>
          <a:xfrm>
            <a:off x="471790" y="3117260"/>
            <a:ext cx="567000" cy="567000"/>
            <a:chOff x="633940" y="1509967"/>
            <a:chExt cx="756000" cy="756000"/>
          </a:xfrm>
        </p:grpSpPr>
        <p:sp>
          <p:nvSpPr>
            <p:cNvPr id="440" name="Google Shape;440;p33"/>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41" name="Google Shape;441;p33"/>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442" name="Google Shape;442;p33"/>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443" name="Google Shape;443;p33"/>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Due colonne" showMasterSp="0">
  <p:cSld name="Pagina Due colonne">
    <p:bg>
      <p:bgPr>
        <a:solidFill>
          <a:schemeClr val="lt1"/>
        </a:solidFill>
      </p:bgPr>
    </p:bg>
    <p:spTree>
      <p:nvGrpSpPr>
        <p:cNvPr id="444" name="Shape 444"/>
        <p:cNvGrpSpPr/>
        <p:nvPr/>
      </p:nvGrpSpPr>
      <p:grpSpPr>
        <a:xfrm>
          <a:off x="0" y="0"/>
          <a:ext cx="0" cy="0"/>
          <a:chOff x="0" y="0"/>
          <a:chExt cx="0" cy="0"/>
        </a:xfrm>
      </p:grpSpPr>
      <p:sp>
        <p:nvSpPr>
          <p:cNvPr id="445" name="Google Shape;445;p34"/>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 name="Google Shape;446;p34"/>
          <p:cNvSpPr txBox="1"/>
          <p:nvPr>
            <p:ph idx="2"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p34"/>
          <p:cNvSpPr txBox="1"/>
          <p:nvPr>
            <p:ph idx="3" type="body"/>
          </p:nvPr>
        </p:nvSpPr>
        <p:spPr>
          <a:xfrm>
            <a:off x="5062201" y="869708"/>
            <a:ext cx="3088487"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 name="Google Shape;448;p34"/>
          <p:cNvSpPr txBox="1"/>
          <p:nvPr>
            <p:ph idx="4" type="body"/>
          </p:nvPr>
        </p:nvSpPr>
        <p:spPr>
          <a:xfrm>
            <a:off x="386954" y="2087266"/>
            <a:ext cx="4185047" cy="2359718"/>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i="1">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 name="Google Shape;449;p34"/>
          <p:cNvSpPr txBox="1"/>
          <p:nvPr>
            <p:ph idx="5" type="body"/>
          </p:nvPr>
        </p:nvSpPr>
        <p:spPr>
          <a:xfrm>
            <a:off x="386954" y="1762125"/>
            <a:ext cx="4185047" cy="31670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100"/>
              <a:buNone/>
              <a:defRPr sz="11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 name="Google Shape;450;p34"/>
          <p:cNvSpPr txBox="1"/>
          <p:nvPr>
            <p:ph idx="6" type="body"/>
          </p:nvPr>
        </p:nvSpPr>
        <p:spPr>
          <a:xfrm>
            <a:off x="4572001" y="2092388"/>
            <a:ext cx="4185047" cy="2359718"/>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i="1">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 name="Google Shape;451;p34"/>
          <p:cNvSpPr txBox="1"/>
          <p:nvPr>
            <p:ph idx="7" type="body"/>
          </p:nvPr>
        </p:nvSpPr>
        <p:spPr>
          <a:xfrm>
            <a:off x="4572000" y="1767246"/>
            <a:ext cx="4185047" cy="31670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100"/>
              <a:buNone/>
              <a:defRPr sz="11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 name="Google Shape;452;p34"/>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453" name="Google Shape;453;p34"/>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454" name="Google Shape;454;p34"/>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55" name="Google Shape;455;p34"/>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56" name="Google Shape;456;p34"/>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57" name="Google Shape;457;p34"/>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58" name="Google Shape;458;p34"/>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59" name="Google Shape;459;p34"/>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0" name="Google Shape;460;p34"/>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1" name="Google Shape;461;p34"/>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2" name="Google Shape;462;p34"/>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3" name="Google Shape;463;p34"/>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4" name="Google Shape;464;p34"/>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5" name="Google Shape;465;p34"/>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6" name="Google Shape;466;p34"/>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7" name="Google Shape;467;p34"/>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8" name="Google Shape;468;p34"/>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69" name="Google Shape;469;p34"/>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470" name="Google Shape;470;p34"/>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471" name="Google Shape;471;p34"/>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472" name="Google Shape;472;p34"/>
          <p:cNvSpPr/>
          <p:nvPr/>
        </p:nvSpPr>
        <p:spPr>
          <a:xfrm rot="5400000">
            <a:off x="3649732" y="2800001"/>
            <a:ext cx="2107495" cy="262960"/>
          </a:xfrm>
          <a:prstGeom prst="flowChartExtract">
            <a:avLst/>
          </a:prstGeom>
          <a:gradFill>
            <a:gsLst>
              <a:gs pos="0">
                <a:srgbClr val="0047BB">
                  <a:alpha val="0"/>
                </a:srgbClr>
              </a:gs>
              <a:gs pos="100000">
                <a:srgbClr val="0047BB">
                  <a:alpha val="30980"/>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473" name="Google Shape;473;p34"/>
          <p:cNvGrpSpPr/>
          <p:nvPr/>
        </p:nvGrpSpPr>
        <p:grpSpPr>
          <a:xfrm>
            <a:off x="475455" y="1132475"/>
            <a:ext cx="567000" cy="567000"/>
            <a:chOff x="633940" y="1509967"/>
            <a:chExt cx="756000" cy="756000"/>
          </a:xfrm>
        </p:grpSpPr>
        <p:sp>
          <p:nvSpPr>
            <p:cNvPr id="474" name="Google Shape;474;p3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75" name="Google Shape;475;p3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476" name="Google Shape;476;p34"/>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477" name="Google Shape;477;p34"/>
          <p:cNvGrpSpPr/>
          <p:nvPr/>
        </p:nvGrpSpPr>
        <p:grpSpPr>
          <a:xfrm>
            <a:off x="8162108" y="1132475"/>
            <a:ext cx="567000" cy="567000"/>
            <a:chOff x="10885138" y="1455967"/>
            <a:chExt cx="756000" cy="756000"/>
          </a:xfrm>
        </p:grpSpPr>
        <p:sp>
          <p:nvSpPr>
            <p:cNvPr id="478" name="Google Shape;478;p34"/>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79" name="Google Shape;479;p34"/>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480" name="Google Shape;480;p34"/>
          <p:cNvCxnSpPr/>
          <p:nvPr/>
        </p:nvCxnSpPr>
        <p:spPr>
          <a:xfrm>
            <a:off x="5045687" y="1418091"/>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481" name="Google Shape;481;p34"/>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ererica" showMasterSp="0">
  <p:cSld name="Pagina gererica">
    <p:bg>
      <p:bgPr>
        <a:solidFill>
          <a:schemeClr val="lt1"/>
        </a:solidFill>
      </p:bgPr>
    </p:bg>
    <p:spTree>
      <p:nvGrpSpPr>
        <p:cNvPr id="482" name="Shape 482"/>
        <p:cNvGrpSpPr/>
        <p:nvPr/>
      </p:nvGrpSpPr>
      <p:grpSpPr>
        <a:xfrm>
          <a:off x="0" y="0"/>
          <a:ext cx="0" cy="0"/>
          <a:chOff x="0" y="0"/>
          <a:chExt cx="0" cy="0"/>
        </a:xfrm>
      </p:grpSpPr>
      <p:sp>
        <p:nvSpPr>
          <p:cNvPr id="483" name="Google Shape;483;p35"/>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484" name="Google Shape;484;p35"/>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485" name="Google Shape;485;p35"/>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486" name="Google Shape;486;p3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87" name="Google Shape;487;p3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88" name="Google Shape;488;p3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89" name="Google Shape;489;p3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0" name="Google Shape;490;p3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1" name="Google Shape;491;p3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2" name="Google Shape;492;p35"/>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3" name="Google Shape;493;p35"/>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4" name="Google Shape;494;p3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5" name="Google Shape;495;p3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6" name="Google Shape;496;p3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7" name="Google Shape;497;p3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8" name="Google Shape;498;p3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499" name="Google Shape;499;p3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00" name="Google Shape;500;p35"/>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01" name="Google Shape;501;p35"/>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502" name="Google Shape;502;p35"/>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503" name="Google Shape;503;p35"/>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504" name="Google Shape;504;p35"/>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5" name="Google Shape;505;p35"/>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6" name="Google Shape;506;p35"/>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cxnSp>
        <p:nvCxnSpPr>
          <p:cNvPr id="507" name="Google Shape;507;p35"/>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508" name="Google Shape;508;p35"/>
          <p:cNvSpPr txBox="1"/>
          <p:nvPr>
            <p:ph idx="3" type="body"/>
          </p:nvPr>
        </p:nvSpPr>
        <p:spPr>
          <a:xfrm>
            <a:off x="1092961" y="869006"/>
            <a:ext cx="3058294"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35"/>
          <p:cNvSpPr txBox="1"/>
          <p:nvPr>
            <p:ph idx="4" type="body"/>
          </p:nvPr>
        </p:nvSpPr>
        <p:spPr>
          <a:xfrm>
            <a:off x="386954" y="1768079"/>
            <a:ext cx="8345090" cy="2678906"/>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0" name="Google Shape;510;p35"/>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511" name="Google Shape;511;p35"/>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512" name="Google Shape;512;p35"/>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513" name="Google Shape;513;p3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4" name="Google Shape;514;p3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5" name="Google Shape;515;p3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6" name="Google Shape;516;p3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7" name="Google Shape;517;p3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8" name="Google Shape;518;p3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19" name="Google Shape;519;p35"/>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0" name="Google Shape;520;p35"/>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1" name="Google Shape;521;p3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2" name="Google Shape;522;p3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3" name="Google Shape;523;p3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4" name="Google Shape;524;p3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5" name="Google Shape;525;p3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6" name="Google Shape;526;p3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7" name="Google Shape;527;p35"/>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28" name="Google Shape;528;p35"/>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529" name="Google Shape;529;p35"/>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530" name="Google Shape;530;p35"/>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531" name="Google Shape;531;p35"/>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cxnSp>
        <p:nvCxnSpPr>
          <p:cNvPr id="532" name="Google Shape;532;p35"/>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guide id="3" pos="244">
          <p15:clr>
            <a:srgbClr val="FBAE40"/>
          </p15:clr>
        </p15:guide>
        <p15:guide id="4" pos="55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tre colonne" showMasterSp="0">
  <p:cSld name="Pagina tre colonne">
    <p:bg>
      <p:bgPr>
        <a:solidFill>
          <a:schemeClr val="lt1"/>
        </a:solidFill>
      </p:bgPr>
    </p:bg>
    <p:spTree>
      <p:nvGrpSpPr>
        <p:cNvPr id="533" name="Shape 533"/>
        <p:cNvGrpSpPr/>
        <p:nvPr/>
      </p:nvGrpSpPr>
      <p:grpSpPr>
        <a:xfrm>
          <a:off x="0" y="0"/>
          <a:ext cx="0" cy="0"/>
          <a:chOff x="0" y="0"/>
          <a:chExt cx="0" cy="0"/>
        </a:xfrm>
      </p:grpSpPr>
      <p:sp>
        <p:nvSpPr>
          <p:cNvPr id="534" name="Google Shape;534;p3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535" name="Google Shape;535;p3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536" name="Google Shape;536;p3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37" name="Google Shape;537;p3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38" name="Google Shape;538;p3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39" name="Google Shape;539;p3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0" name="Google Shape;540;p3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1" name="Google Shape;541;p3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2" name="Google Shape;542;p36"/>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3" name="Google Shape;543;p36"/>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4" name="Google Shape;544;p3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5" name="Google Shape;545;p3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6" name="Google Shape;546;p3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7" name="Google Shape;547;p3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8" name="Google Shape;548;p3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49" name="Google Shape;549;p3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50" name="Google Shape;550;p36"/>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51" name="Google Shape;551;p36"/>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552" name="Google Shape;552;p3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553" name="Google Shape;553;p36"/>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554" name="Google Shape;554;p36"/>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5" name="Google Shape;555;p36"/>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556" name="Google Shape;556;p36"/>
          <p:cNvGrpSpPr/>
          <p:nvPr/>
        </p:nvGrpSpPr>
        <p:grpSpPr>
          <a:xfrm>
            <a:off x="475455" y="1132475"/>
            <a:ext cx="567000" cy="567000"/>
            <a:chOff x="633940" y="1509967"/>
            <a:chExt cx="756000" cy="756000"/>
          </a:xfrm>
        </p:grpSpPr>
        <p:sp>
          <p:nvSpPr>
            <p:cNvPr id="557" name="Google Shape;557;p36"/>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558" name="Google Shape;558;p36"/>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559" name="Google Shape;559;p36"/>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560" name="Google Shape;560;p36"/>
          <p:cNvSpPr txBox="1"/>
          <p:nvPr>
            <p:ph idx="3"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1" name="Google Shape;561;p36"/>
          <p:cNvSpPr txBox="1"/>
          <p:nvPr>
            <p:ph idx="4" type="body"/>
          </p:nvPr>
        </p:nvSpPr>
        <p:spPr>
          <a:xfrm>
            <a:off x="3174521" y="1766978"/>
            <a:ext cx="2754440"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2" name="Google Shape;562;p36"/>
          <p:cNvSpPr txBox="1"/>
          <p:nvPr>
            <p:ph idx="5" type="body"/>
          </p:nvPr>
        </p:nvSpPr>
        <p:spPr>
          <a:xfrm>
            <a:off x="386953" y="1766978"/>
            <a:ext cx="2787567"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3" name="Google Shape;563;p36"/>
          <p:cNvSpPr txBox="1"/>
          <p:nvPr>
            <p:ph idx="6" type="body"/>
          </p:nvPr>
        </p:nvSpPr>
        <p:spPr>
          <a:xfrm>
            <a:off x="5936665" y="1766978"/>
            <a:ext cx="2794958"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4" name="Google Shape;564;p3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565" name="Google Shape;565;p3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566" name="Google Shape;566;p3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67" name="Google Shape;567;p3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68" name="Google Shape;568;p3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69" name="Google Shape;569;p3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0" name="Google Shape;570;p3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1" name="Google Shape;571;p3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2" name="Google Shape;572;p36"/>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3" name="Google Shape;573;p36"/>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4" name="Google Shape;574;p3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5" name="Google Shape;575;p3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6" name="Google Shape;576;p3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7" name="Google Shape;577;p3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8" name="Google Shape;578;p3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79" name="Google Shape;579;p3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80" name="Google Shape;580;p36"/>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81" name="Google Shape;581;p36"/>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582" name="Google Shape;582;p3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583" name="Google Shape;583;p36"/>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grpSp>
        <p:nvGrpSpPr>
          <p:cNvPr id="584" name="Google Shape;584;p36"/>
          <p:cNvGrpSpPr/>
          <p:nvPr/>
        </p:nvGrpSpPr>
        <p:grpSpPr>
          <a:xfrm>
            <a:off x="475455" y="1132475"/>
            <a:ext cx="567000" cy="567000"/>
            <a:chOff x="633940" y="1509967"/>
            <a:chExt cx="756000" cy="756000"/>
          </a:xfrm>
        </p:grpSpPr>
        <p:sp>
          <p:nvSpPr>
            <p:cNvPr id="585" name="Google Shape;585;p36"/>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586" name="Google Shape;586;p36"/>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587" name="Google Shape;587;p36"/>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rafico + grafico" showMasterSp="0">
  <p:cSld name="Pagina grafico + grafico">
    <p:bg>
      <p:bgPr>
        <a:solidFill>
          <a:schemeClr val="lt1"/>
        </a:solidFill>
      </p:bgPr>
    </p:bg>
    <p:spTree>
      <p:nvGrpSpPr>
        <p:cNvPr id="588" name="Shape 588"/>
        <p:cNvGrpSpPr/>
        <p:nvPr/>
      </p:nvGrpSpPr>
      <p:grpSpPr>
        <a:xfrm>
          <a:off x="0" y="0"/>
          <a:ext cx="0" cy="0"/>
          <a:chOff x="0" y="0"/>
          <a:chExt cx="0" cy="0"/>
        </a:xfrm>
      </p:grpSpPr>
      <p:sp>
        <p:nvSpPr>
          <p:cNvPr id="589" name="Google Shape;589;p3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590" name="Google Shape;590;p3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591" name="Google Shape;591;p3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2" name="Google Shape;592;p3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3" name="Google Shape;593;p3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4" name="Google Shape;594;p3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5" name="Google Shape;595;p3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6" name="Google Shape;596;p3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7" name="Google Shape;597;p3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8" name="Google Shape;598;p3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599" name="Google Shape;599;p3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0" name="Google Shape;600;p3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1" name="Google Shape;601;p3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2" name="Google Shape;602;p3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3" name="Google Shape;603;p3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4" name="Google Shape;604;p3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5" name="Google Shape;605;p3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06" name="Google Shape;606;p3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607" name="Google Shape;607;p37"/>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608" name="Google Shape;608;p3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609" name="Google Shape;609;p37"/>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0" name="Google Shape;610;p37"/>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611" name="Google Shape;611;p37"/>
          <p:cNvGrpSpPr/>
          <p:nvPr/>
        </p:nvGrpSpPr>
        <p:grpSpPr>
          <a:xfrm>
            <a:off x="475455" y="1132475"/>
            <a:ext cx="567000" cy="567000"/>
            <a:chOff x="633940" y="1509967"/>
            <a:chExt cx="756000" cy="756000"/>
          </a:xfrm>
        </p:grpSpPr>
        <p:sp>
          <p:nvSpPr>
            <p:cNvPr id="612" name="Google Shape;612;p37"/>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613" name="Google Shape;613;p37"/>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614" name="Google Shape;614;p37"/>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615" name="Google Shape;615;p37"/>
          <p:cNvSpPr txBox="1"/>
          <p:nvPr>
            <p:ph idx="3"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6" name="Google Shape;616;p37"/>
          <p:cNvSpPr/>
          <p:nvPr>
            <p:ph idx="4" type="chart"/>
          </p:nvPr>
        </p:nvSpPr>
        <p:spPr>
          <a:xfrm>
            <a:off x="4572000" y="1766888"/>
            <a:ext cx="4158854" cy="266819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None/>
              <a:defRPr b="0" i="0" sz="1100" u="none" cap="none" strike="noStrike">
                <a:solidFill>
                  <a:schemeClr val="accent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617" name="Google Shape;617;p37"/>
          <p:cNvSpPr/>
          <p:nvPr>
            <p:ph idx="5" type="chart"/>
          </p:nvPr>
        </p:nvSpPr>
        <p:spPr>
          <a:xfrm>
            <a:off x="412376" y="1766888"/>
            <a:ext cx="4158854" cy="266819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None/>
              <a:defRPr b="0" i="0" sz="1100" u="none" cap="none" strike="noStrike">
                <a:solidFill>
                  <a:schemeClr val="accent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618" name="Google Shape;618;p3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619" name="Google Shape;619;p3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620" name="Google Shape;620;p3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1" name="Google Shape;621;p3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2" name="Google Shape;622;p3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3" name="Google Shape;623;p3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4" name="Google Shape;624;p3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5" name="Google Shape;625;p3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6" name="Google Shape;626;p3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7" name="Google Shape;627;p3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8" name="Google Shape;628;p3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29" name="Google Shape;629;p3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0" name="Google Shape;630;p3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1" name="Google Shape;631;p3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2" name="Google Shape;632;p3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3" name="Google Shape;633;p3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4" name="Google Shape;634;p3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35" name="Google Shape;635;p3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636" name="Google Shape;636;p37"/>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637" name="Google Shape;637;p3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grpSp>
        <p:nvGrpSpPr>
          <p:cNvPr id="638" name="Google Shape;638;p37"/>
          <p:cNvGrpSpPr/>
          <p:nvPr/>
        </p:nvGrpSpPr>
        <p:grpSpPr>
          <a:xfrm>
            <a:off x="475455" y="1132475"/>
            <a:ext cx="567000" cy="567000"/>
            <a:chOff x="633940" y="1509967"/>
            <a:chExt cx="756000" cy="756000"/>
          </a:xfrm>
        </p:grpSpPr>
        <p:sp>
          <p:nvSpPr>
            <p:cNvPr id="639" name="Google Shape;639;p37"/>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640" name="Google Shape;640;p37"/>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641" name="Google Shape;641;p37"/>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ina 2 box DX + 1 box SX" showMasterSp="0">
  <p:cSld name="1_Pagina 2 box DX + 1 box SX">
    <p:bg>
      <p:bgPr>
        <a:solidFill>
          <a:schemeClr val="lt1"/>
        </a:solidFill>
      </p:bgPr>
    </p:bg>
    <p:spTree>
      <p:nvGrpSpPr>
        <p:cNvPr id="642" name="Shape 642"/>
        <p:cNvGrpSpPr/>
        <p:nvPr/>
      </p:nvGrpSpPr>
      <p:grpSpPr>
        <a:xfrm>
          <a:off x="0" y="0"/>
          <a:ext cx="0" cy="0"/>
          <a:chOff x="0" y="0"/>
          <a:chExt cx="0" cy="0"/>
        </a:xfrm>
      </p:grpSpPr>
      <p:sp>
        <p:nvSpPr>
          <p:cNvPr id="643" name="Google Shape;643;p3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644" name="Google Shape;644;p3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645" name="Google Shape;645;p3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46" name="Google Shape;646;p3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47" name="Google Shape;647;p3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48" name="Google Shape;648;p3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49" name="Google Shape;649;p3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0" name="Google Shape;650;p3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1" name="Google Shape;651;p3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2" name="Google Shape;652;p3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3" name="Google Shape;653;p3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4" name="Google Shape;654;p3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5" name="Google Shape;655;p3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6" name="Google Shape;656;p3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7" name="Google Shape;657;p3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8" name="Google Shape;658;p3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59" name="Google Shape;659;p3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60" name="Google Shape;660;p3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661" name="Google Shape;661;p38"/>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662" name="Google Shape;662;p3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663" name="Google Shape;663;p38"/>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4" name="Google Shape;664;p38"/>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5" name="Google Shape;665;p38"/>
          <p:cNvSpPr txBox="1"/>
          <p:nvPr>
            <p:ph idx="3" type="body"/>
          </p:nvPr>
        </p:nvSpPr>
        <p:spPr>
          <a:xfrm>
            <a:off x="386954" y="1766472"/>
            <a:ext cx="4185047" cy="118473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6" name="Google Shape;666;p38"/>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667" name="Google Shape;667;p38"/>
          <p:cNvSpPr txBox="1"/>
          <p:nvPr>
            <p:ph idx="4" type="body"/>
          </p:nvPr>
        </p:nvSpPr>
        <p:spPr>
          <a:xfrm>
            <a:off x="400086" y="3805793"/>
            <a:ext cx="4185047" cy="82893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8" name="Google Shape;668;p38"/>
          <p:cNvSpPr txBox="1"/>
          <p:nvPr>
            <p:ph idx="5" type="body"/>
          </p:nvPr>
        </p:nvSpPr>
        <p:spPr>
          <a:xfrm>
            <a:off x="4833784" y="938612"/>
            <a:ext cx="3882782" cy="3696113"/>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669" name="Google Shape;669;p38"/>
          <p:cNvGrpSpPr/>
          <p:nvPr/>
        </p:nvGrpSpPr>
        <p:grpSpPr>
          <a:xfrm>
            <a:off x="475455" y="1132475"/>
            <a:ext cx="567000" cy="567000"/>
            <a:chOff x="633940" y="1509967"/>
            <a:chExt cx="756000" cy="756000"/>
          </a:xfrm>
        </p:grpSpPr>
        <p:sp>
          <p:nvSpPr>
            <p:cNvPr id="670" name="Google Shape;670;p3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671" name="Google Shape;671;p3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672" name="Google Shape;672;p38"/>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673" name="Google Shape;673;p38"/>
          <p:cNvSpPr txBox="1"/>
          <p:nvPr>
            <p:ph idx="6"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674" name="Google Shape;674;p38"/>
          <p:cNvGrpSpPr/>
          <p:nvPr/>
        </p:nvGrpSpPr>
        <p:grpSpPr>
          <a:xfrm>
            <a:off x="471790" y="3117260"/>
            <a:ext cx="567000" cy="567000"/>
            <a:chOff x="633940" y="1509967"/>
            <a:chExt cx="756000" cy="756000"/>
          </a:xfrm>
        </p:grpSpPr>
        <p:sp>
          <p:nvSpPr>
            <p:cNvPr id="675" name="Google Shape;675;p3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676" name="Google Shape;676;p3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677" name="Google Shape;677;p38"/>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678" name="Google Shape;678;p38"/>
          <p:cNvSpPr txBox="1"/>
          <p:nvPr>
            <p:ph idx="7"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9" name="Google Shape;679;p3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680" name="Google Shape;680;p3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681" name="Google Shape;681;p3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2" name="Google Shape;682;p3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3" name="Google Shape;683;p3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4" name="Google Shape;684;p3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5" name="Google Shape;685;p3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6" name="Google Shape;686;p3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7" name="Google Shape;687;p3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8" name="Google Shape;688;p3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89" name="Google Shape;689;p3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0" name="Google Shape;690;p3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1" name="Google Shape;691;p3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2" name="Google Shape;692;p3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3" name="Google Shape;693;p3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4" name="Google Shape;694;p3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5" name="Google Shape;695;p3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696" name="Google Shape;696;p3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697" name="Google Shape;697;p38"/>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698" name="Google Shape;698;p3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699" name="Google Shape;699;p38"/>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700" name="Google Shape;700;p38"/>
          <p:cNvGrpSpPr/>
          <p:nvPr/>
        </p:nvGrpSpPr>
        <p:grpSpPr>
          <a:xfrm>
            <a:off x="475455" y="1132475"/>
            <a:ext cx="567000" cy="567000"/>
            <a:chOff x="633940" y="1509967"/>
            <a:chExt cx="756000" cy="756000"/>
          </a:xfrm>
        </p:grpSpPr>
        <p:sp>
          <p:nvSpPr>
            <p:cNvPr id="701" name="Google Shape;701;p3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02" name="Google Shape;702;p3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03" name="Google Shape;703;p38"/>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704" name="Google Shape;704;p38"/>
          <p:cNvGrpSpPr/>
          <p:nvPr/>
        </p:nvGrpSpPr>
        <p:grpSpPr>
          <a:xfrm>
            <a:off x="471790" y="3117260"/>
            <a:ext cx="567000" cy="567000"/>
            <a:chOff x="633940" y="1509967"/>
            <a:chExt cx="756000" cy="756000"/>
          </a:xfrm>
        </p:grpSpPr>
        <p:sp>
          <p:nvSpPr>
            <p:cNvPr id="705" name="Google Shape;705;p3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06" name="Google Shape;706;p3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07" name="Google Shape;707;p38"/>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2 box DX + 2 box SX" showMasterSp="0">
  <p:cSld name="Pagina 2 box DX + 2 box SX">
    <p:bg>
      <p:bgPr>
        <a:solidFill>
          <a:schemeClr val="lt1"/>
        </a:solidFill>
      </p:bgPr>
    </p:bg>
    <p:spTree>
      <p:nvGrpSpPr>
        <p:cNvPr id="708" name="Shape 708"/>
        <p:cNvGrpSpPr/>
        <p:nvPr/>
      </p:nvGrpSpPr>
      <p:grpSpPr>
        <a:xfrm>
          <a:off x="0" y="0"/>
          <a:ext cx="0" cy="0"/>
          <a:chOff x="0" y="0"/>
          <a:chExt cx="0" cy="0"/>
        </a:xfrm>
      </p:grpSpPr>
      <p:sp>
        <p:nvSpPr>
          <p:cNvPr id="709" name="Google Shape;709;p39"/>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0" name="Google Shape;710;p39"/>
          <p:cNvSpPr txBox="1"/>
          <p:nvPr>
            <p:ph idx="2" type="body"/>
          </p:nvPr>
        </p:nvSpPr>
        <p:spPr>
          <a:xfrm>
            <a:off x="386954" y="1766472"/>
            <a:ext cx="4185047" cy="1119961"/>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1" name="Google Shape;711;p39"/>
          <p:cNvSpPr txBox="1"/>
          <p:nvPr>
            <p:ph idx="3" type="body"/>
          </p:nvPr>
        </p:nvSpPr>
        <p:spPr>
          <a:xfrm>
            <a:off x="400086" y="3805793"/>
            <a:ext cx="4185047" cy="90518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2" name="Google Shape;712;p39"/>
          <p:cNvSpPr txBox="1"/>
          <p:nvPr>
            <p:ph idx="4" type="body"/>
          </p:nvPr>
        </p:nvSpPr>
        <p:spPr>
          <a:xfrm>
            <a:off x="4559711" y="1754981"/>
            <a:ext cx="4185047" cy="110847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3" name="Google Shape;713;p39"/>
          <p:cNvSpPr txBox="1"/>
          <p:nvPr>
            <p:ph idx="5" type="body"/>
          </p:nvPr>
        </p:nvSpPr>
        <p:spPr>
          <a:xfrm>
            <a:off x="4572843" y="3794302"/>
            <a:ext cx="4185046" cy="916676"/>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4" name="Google Shape;714;p39"/>
          <p:cNvSpPr txBox="1"/>
          <p:nvPr>
            <p:ph idx="6"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5" name="Google Shape;715;p39"/>
          <p:cNvSpPr txBox="1"/>
          <p:nvPr>
            <p:ph idx="7"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6" name="Google Shape;716;p39"/>
          <p:cNvSpPr txBox="1"/>
          <p:nvPr>
            <p:ph idx="8" type="body"/>
          </p:nvPr>
        </p:nvSpPr>
        <p:spPr>
          <a:xfrm>
            <a:off x="5062201" y="2855906"/>
            <a:ext cx="3088487"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7" name="Google Shape;717;p39"/>
          <p:cNvSpPr txBox="1"/>
          <p:nvPr>
            <p:ph idx="9" type="body"/>
          </p:nvPr>
        </p:nvSpPr>
        <p:spPr>
          <a:xfrm>
            <a:off x="5062201" y="869708"/>
            <a:ext cx="3088487"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8" name="Google Shape;718;p39"/>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719" name="Google Shape;719;p39"/>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720" name="Google Shape;720;p3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1" name="Google Shape;721;p3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2" name="Google Shape;722;p3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3" name="Google Shape;723;p3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4" name="Google Shape;724;p3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5" name="Google Shape;725;p3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6" name="Google Shape;726;p39"/>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7" name="Google Shape;727;p39"/>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8" name="Google Shape;728;p3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29" name="Google Shape;729;p3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0" name="Google Shape;730;p3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1" name="Google Shape;731;p3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2" name="Google Shape;732;p3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3" name="Google Shape;733;p3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4" name="Google Shape;734;p39"/>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35" name="Google Shape;735;p39"/>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736" name="Google Shape;736;p39"/>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737" name="Google Shape;737;p39"/>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738" name="Google Shape;738;p39"/>
          <p:cNvSpPr/>
          <p:nvPr/>
        </p:nvSpPr>
        <p:spPr>
          <a:xfrm>
            <a:off x="4400102" y="5201575"/>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grpSp>
        <p:nvGrpSpPr>
          <p:cNvPr id="739" name="Google Shape;739;p39"/>
          <p:cNvGrpSpPr/>
          <p:nvPr/>
        </p:nvGrpSpPr>
        <p:grpSpPr>
          <a:xfrm>
            <a:off x="475455" y="1132475"/>
            <a:ext cx="567000" cy="567000"/>
            <a:chOff x="633940" y="1509967"/>
            <a:chExt cx="756000" cy="756000"/>
          </a:xfrm>
        </p:grpSpPr>
        <p:sp>
          <p:nvSpPr>
            <p:cNvPr id="740" name="Google Shape;740;p3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41" name="Google Shape;741;p3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42" name="Google Shape;742;p39"/>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743" name="Google Shape;743;p39"/>
          <p:cNvGrpSpPr/>
          <p:nvPr/>
        </p:nvGrpSpPr>
        <p:grpSpPr>
          <a:xfrm>
            <a:off x="471790" y="3117260"/>
            <a:ext cx="567000" cy="567000"/>
            <a:chOff x="633940" y="1509967"/>
            <a:chExt cx="756000" cy="756000"/>
          </a:xfrm>
        </p:grpSpPr>
        <p:sp>
          <p:nvSpPr>
            <p:cNvPr id="744" name="Google Shape;744;p3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45" name="Google Shape;745;p3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46" name="Google Shape;746;p39"/>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747" name="Google Shape;747;p39"/>
          <p:cNvGrpSpPr/>
          <p:nvPr/>
        </p:nvGrpSpPr>
        <p:grpSpPr>
          <a:xfrm>
            <a:off x="8162108" y="3118673"/>
            <a:ext cx="567000" cy="567000"/>
            <a:chOff x="10885138" y="1455967"/>
            <a:chExt cx="756000" cy="756000"/>
          </a:xfrm>
        </p:grpSpPr>
        <p:sp>
          <p:nvSpPr>
            <p:cNvPr id="748" name="Google Shape;748;p39"/>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49" name="Google Shape;749;p39"/>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50" name="Google Shape;750;p39"/>
          <p:cNvCxnSpPr/>
          <p:nvPr/>
        </p:nvCxnSpPr>
        <p:spPr>
          <a:xfrm>
            <a:off x="5045687" y="34042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751" name="Google Shape;751;p39"/>
          <p:cNvGrpSpPr/>
          <p:nvPr/>
        </p:nvGrpSpPr>
        <p:grpSpPr>
          <a:xfrm>
            <a:off x="8162108" y="1132475"/>
            <a:ext cx="567000" cy="567000"/>
            <a:chOff x="10885138" y="1455967"/>
            <a:chExt cx="756000" cy="756000"/>
          </a:xfrm>
        </p:grpSpPr>
        <p:sp>
          <p:nvSpPr>
            <p:cNvPr id="752" name="Google Shape;752;p39"/>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753" name="Google Shape;753;p39"/>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754" name="Google Shape;754;p39"/>
          <p:cNvCxnSpPr/>
          <p:nvPr/>
        </p:nvCxnSpPr>
        <p:spPr>
          <a:xfrm>
            <a:off x="5045687" y="1418091"/>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755" name="Google Shape;755;p39"/>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Tabella" showMasterSp="0">
  <p:cSld name="Pagina Tabella">
    <p:bg>
      <p:bgPr>
        <a:solidFill>
          <a:schemeClr val="lt1"/>
        </a:solidFill>
      </p:bgPr>
    </p:bg>
    <p:spTree>
      <p:nvGrpSpPr>
        <p:cNvPr id="756" name="Shape 756"/>
        <p:cNvGrpSpPr/>
        <p:nvPr/>
      </p:nvGrpSpPr>
      <p:grpSpPr>
        <a:xfrm>
          <a:off x="0" y="0"/>
          <a:ext cx="0" cy="0"/>
          <a:chOff x="0" y="0"/>
          <a:chExt cx="0" cy="0"/>
        </a:xfrm>
      </p:grpSpPr>
      <p:sp>
        <p:nvSpPr>
          <p:cNvPr id="757" name="Google Shape;757;p40"/>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8" name="Google Shape;758;p40"/>
          <p:cNvSpPr/>
          <p:nvPr>
            <p:ph idx="2" type="tbl"/>
          </p:nvPr>
        </p:nvSpPr>
        <p:spPr>
          <a:xfrm>
            <a:off x="411956" y="1062038"/>
            <a:ext cx="8320088" cy="326350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dk1"/>
              </a:buClr>
              <a:buSzPts val="1400"/>
              <a:buFont typeface="Avenir"/>
              <a:buNone/>
              <a:defRPr b="0" i="0" sz="1400" u="none" cap="none" strike="noStrike">
                <a:solidFill>
                  <a:schemeClr val="dk1"/>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759" name="Google Shape;759;p40"/>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760" name="Google Shape;760;p40"/>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761" name="Google Shape;761;p4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2" name="Google Shape;762;p4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3" name="Google Shape;763;p4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4" name="Google Shape;764;p4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5" name="Google Shape;765;p4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6" name="Google Shape;766;p4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7" name="Google Shape;767;p40"/>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8" name="Google Shape;768;p40"/>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69" name="Google Shape;769;p4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0" name="Google Shape;770;p4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1" name="Google Shape;771;p4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2" name="Google Shape;772;p4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3" name="Google Shape;773;p4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4" name="Google Shape;774;p4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5" name="Google Shape;775;p40"/>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76" name="Google Shape;776;p40"/>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777" name="Google Shape;777;p40"/>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778" name="Google Shape;778;p40"/>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779" name="Google Shape;779;p40"/>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rafico" showMasterSp="0">
  <p:cSld name="Pagina Grafico">
    <p:bg>
      <p:bgPr>
        <a:solidFill>
          <a:schemeClr val="lt1"/>
        </a:solidFill>
      </p:bgPr>
    </p:bg>
    <p:spTree>
      <p:nvGrpSpPr>
        <p:cNvPr id="780" name="Shape 780"/>
        <p:cNvGrpSpPr/>
        <p:nvPr/>
      </p:nvGrpSpPr>
      <p:grpSpPr>
        <a:xfrm>
          <a:off x="0" y="0"/>
          <a:ext cx="0" cy="0"/>
          <a:chOff x="0" y="0"/>
          <a:chExt cx="0" cy="0"/>
        </a:xfrm>
      </p:grpSpPr>
      <p:sp>
        <p:nvSpPr>
          <p:cNvPr id="781" name="Google Shape;781;p41"/>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2" name="Google Shape;782;p41"/>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783" name="Google Shape;783;p41"/>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784" name="Google Shape;784;p4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85" name="Google Shape;785;p4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86" name="Google Shape;786;p4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87" name="Google Shape;787;p4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88" name="Google Shape;788;p4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89" name="Google Shape;789;p4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0" name="Google Shape;790;p41"/>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1" name="Google Shape;791;p41"/>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2" name="Google Shape;792;p4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3" name="Google Shape;793;p4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4" name="Google Shape;794;p4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5" name="Google Shape;795;p4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6" name="Google Shape;796;p4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7" name="Google Shape;797;p4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8" name="Google Shape;798;p41"/>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799" name="Google Shape;799;p41"/>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800" name="Google Shape;800;p41"/>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801" name="Google Shape;801;p41"/>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802" name="Google Shape;802;p41"/>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3" name="Google Shape;803;p41"/>
          <p:cNvSpPr/>
          <p:nvPr>
            <p:ph idx="2" type="chart"/>
          </p:nvPr>
        </p:nvSpPr>
        <p:spPr>
          <a:xfrm>
            <a:off x="417910" y="1103710"/>
            <a:ext cx="7886700" cy="310157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ina Bianca" showMasterSp="0">
  <p:cSld name="1_Pagina Bianca">
    <p:bg>
      <p:bgPr>
        <a:solidFill>
          <a:schemeClr val="lt1"/>
        </a:solidFill>
      </p:bgPr>
    </p:bg>
    <p:spTree>
      <p:nvGrpSpPr>
        <p:cNvPr id="804" name="Shape 804"/>
        <p:cNvGrpSpPr/>
        <p:nvPr/>
      </p:nvGrpSpPr>
      <p:grpSpPr>
        <a:xfrm>
          <a:off x="0" y="0"/>
          <a:ext cx="0" cy="0"/>
          <a:chOff x="0" y="0"/>
          <a:chExt cx="0" cy="0"/>
        </a:xfrm>
      </p:grpSpPr>
      <p:sp>
        <p:nvSpPr>
          <p:cNvPr id="805" name="Google Shape;805;p42"/>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06" name="Google Shape;806;p42"/>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807" name="Google Shape;807;p42"/>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ra sezione">
  <p:cSld name="Altra sezione">
    <p:spTree>
      <p:nvGrpSpPr>
        <p:cNvPr id="808" name="Shape 808"/>
        <p:cNvGrpSpPr/>
        <p:nvPr/>
      </p:nvGrpSpPr>
      <p:grpSpPr>
        <a:xfrm>
          <a:off x="0" y="0"/>
          <a:ext cx="0" cy="0"/>
          <a:chOff x="0" y="0"/>
          <a:chExt cx="0" cy="0"/>
        </a:xfrm>
      </p:grpSpPr>
      <p:pic>
        <p:nvPicPr>
          <p:cNvPr id="809" name="Google Shape;809;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0" name="Google Shape;810;p43"/>
          <p:cNvSpPr txBox="1"/>
          <p:nvPr>
            <p:ph idx="1" type="body"/>
          </p:nvPr>
        </p:nvSpPr>
        <p:spPr>
          <a:xfrm>
            <a:off x="499763" y="546142"/>
            <a:ext cx="8193881" cy="18264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800"/>
              <a:buNone/>
              <a:defRPr b="0" i="0" sz="3800">
                <a:solidFill>
                  <a:schemeClr val="lt1"/>
                </a:solidFill>
                <a:latin typeface="Avenir"/>
                <a:ea typeface="Avenir"/>
                <a:cs typeface="Avenir"/>
                <a:sym typeface="Avenir"/>
              </a:defRPr>
            </a:lvl1pPr>
            <a:lvl2pPr indent="-228600" lvl="1" marL="914400" algn="l">
              <a:lnSpc>
                <a:spcPct val="90000"/>
              </a:lnSpc>
              <a:spcBef>
                <a:spcPts val="400"/>
              </a:spcBef>
              <a:spcAft>
                <a:spcPts val="0"/>
              </a:spcAft>
              <a:buSzPts val="3800"/>
              <a:buNone/>
              <a:defRPr b="0" i="0" sz="3800">
                <a:solidFill>
                  <a:schemeClr val="lt1"/>
                </a:solidFill>
                <a:latin typeface="Avenir"/>
                <a:ea typeface="Avenir"/>
                <a:cs typeface="Avenir"/>
                <a:sym typeface="Avenir"/>
              </a:defRPr>
            </a:lvl2pPr>
            <a:lvl3pPr indent="-228600" lvl="2" marL="1371600" algn="l">
              <a:lnSpc>
                <a:spcPct val="90000"/>
              </a:lnSpc>
              <a:spcBef>
                <a:spcPts val="400"/>
              </a:spcBef>
              <a:spcAft>
                <a:spcPts val="0"/>
              </a:spcAft>
              <a:buSzPts val="3800"/>
              <a:buNone/>
              <a:defRPr b="0" i="0" sz="3800">
                <a:solidFill>
                  <a:schemeClr val="lt1"/>
                </a:solidFill>
                <a:latin typeface="Avenir"/>
                <a:ea typeface="Avenir"/>
                <a:cs typeface="Avenir"/>
                <a:sym typeface="Avenir"/>
              </a:defRPr>
            </a:lvl3pPr>
            <a:lvl4pPr indent="-228600" lvl="3" marL="1828800" algn="l">
              <a:lnSpc>
                <a:spcPct val="90000"/>
              </a:lnSpc>
              <a:spcBef>
                <a:spcPts val="400"/>
              </a:spcBef>
              <a:spcAft>
                <a:spcPts val="0"/>
              </a:spcAft>
              <a:buSzPts val="3800"/>
              <a:buNone/>
              <a:defRPr b="0" i="0" sz="3800">
                <a:solidFill>
                  <a:schemeClr val="lt1"/>
                </a:solidFill>
                <a:latin typeface="Avenir"/>
                <a:ea typeface="Avenir"/>
                <a:cs typeface="Avenir"/>
                <a:sym typeface="Avenir"/>
              </a:defRPr>
            </a:lvl4pPr>
            <a:lvl5pPr indent="-228600" lvl="4" marL="2286000" algn="l">
              <a:lnSpc>
                <a:spcPct val="90000"/>
              </a:lnSpc>
              <a:spcBef>
                <a:spcPts val="400"/>
              </a:spcBef>
              <a:spcAft>
                <a:spcPts val="0"/>
              </a:spcAft>
              <a:buSzPts val="38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1" name="Google Shape;811;p43"/>
          <p:cNvSpPr txBox="1"/>
          <p:nvPr>
            <p:ph idx="2" type="body"/>
          </p:nvPr>
        </p:nvSpPr>
        <p:spPr>
          <a:xfrm>
            <a:off x="514530" y="3831155"/>
            <a:ext cx="8231981" cy="10489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000"/>
              <a:buNone/>
              <a:defRPr b="0" i="0" sz="3000">
                <a:solidFill>
                  <a:srgbClr val="EDDC00"/>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solidFill>
                  <a:srgbClr val="EDDC00"/>
                </a:solidFill>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solidFill>
                  <a:srgbClr val="EDDC00"/>
                </a:solidFill>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solidFill>
                  <a:srgbClr val="EDDC00"/>
                </a:solidFill>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solidFill>
                  <a:srgbClr val="EDDC00"/>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12" name="Google Shape;812;p43"/>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pic>
        <p:nvPicPr>
          <p:cNvPr id="813" name="Google Shape;813;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14" name="Google Shape;814;p43"/>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815" name="Shape 815"/>
        <p:cNvGrpSpPr/>
        <p:nvPr/>
      </p:nvGrpSpPr>
      <p:grpSpPr>
        <a:xfrm>
          <a:off x="0" y="0"/>
          <a:ext cx="0" cy="0"/>
          <a:chOff x="0" y="0"/>
          <a:chExt cx="0" cy="0"/>
        </a:xfrm>
      </p:grpSpPr>
      <p:sp>
        <p:nvSpPr>
          <p:cNvPr id="816" name="Google Shape;816;p44"/>
          <p:cNvSpPr/>
          <p:nvPr/>
        </p:nvSpPr>
        <p:spPr>
          <a:xfrm>
            <a:off x="4468625" y="2813475"/>
            <a:ext cx="144227" cy="14422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17" name="Google Shape;817;p44"/>
          <p:cNvSpPr/>
          <p:nvPr/>
        </p:nvSpPr>
        <p:spPr>
          <a:xfrm>
            <a:off x="3834460" y="2813666"/>
            <a:ext cx="144761" cy="1447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18" name="Google Shape;818;p44"/>
          <p:cNvSpPr/>
          <p:nvPr/>
        </p:nvSpPr>
        <p:spPr>
          <a:xfrm>
            <a:off x="4024308" y="2808341"/>
            <a:ext cx="221932" cy="155258"/>
          </a:xfrm>
          <a:custGeom>
            <a:rect b="b" l="l" r="r" t="t"/>
            <a:pathLst>
              <a:path extrusionOk="0" h="207010" w="295910">
                <a:moveTo>
                  <a:pt x="147655" y="0"/>
                </a:moveTo>
                <a:lnTo>
                  <a:pt x="93873" y="96"/>
                </a:lnTo>
                <a:lnTo>
                  <a:pt x="46969" y="2603"/>
                </a:lnTo>
                <a:lnTo>
                  <a:pt x="9810" y="23329"/>
                </a:lnTo>
                <a:lnTo>
                  <a:pt x="676" y="76506"/>
                </a:lnTo>
                <a:lnTo>
                  <a:pt x="0" y="95555"/>
                </a:lnTo>
                <a:lnTo>
                  <a:pt x="0" y="131586"/>
                </a:lnTo>
                <a:lnTo>
                  <a:pt x="6088" y="174548"/>
                </a:lnTo>
                <a:lnTo>
                  <a:pt x="59963" y="204241"/>
                </a:lnTo>
                <a:lnTo>
                  <a:pt x="98571" y="206073"/>
                </a:lnTo>
                <a:lnTo>
                  <a:pt x="147655" y="206844"/>
                </a:lnTo>
                <a:lnTo>
                  <a:pt x="201444" y="206748"/>
                </a:lnTo>
                <a:lnTo>
                  <a:pt x="248348" y="204241"/>
                </a:lnTo>
                <a:lnTo>
                  <a:pt x="285504" y="183516"/>
                </a:lnTo>
                <a:lnTo>
                  <a:pt x="293270" y="147751"/>
                </a:lnTo>
                <a:lnTo>
                  <a:pt x="118102" y="147751"/>
                </a:lnTo>
                <a:lnTo>
                  <a:pt x="118102" y="59105"/>
                </a:lnTo>
                <a:lnTo>
                  <a:pt x="294660" y="59105"/>
                </a:lnTo>
                <a:lnTo>
                  <a:pt x="294635" y="58475"/>
                </a:lnTo>
                <a:lnTo>
                  <a:pt x="279663" y="15743"/>
                </a:lnTo>
                <a:lnTo>
                  <a:pt x="235351" y="2603"/>
                </a:lnTo>
                <a:lnTo>
                  <a:pt x="196743" y="771"/>
                </a:lnTo>
                <a:lnTo>
                  <a:pt x="162455" y="96"/>
                </a:lnTo>
                <a:lnTo>
                  <a:pt x="147655" y="0"/>
                </a:lnTo>
                <a:close/>
              </a:path>
              <a:path extrusionOk="0" h="207010" w="295910">
                <a:moveTo>
                  <a:pt x="294660" y="59105"/>
                </a:moveTo>
                <a:lnTo>
                  <a:pt x="118102" y="59105"/>
                </a:lnTo>
                <a:lnTo>
                  <a:pt x="194873" y="103428"/>
                </a:lnTo>
                <a:lnTo>
                  <a:pt x="118102" y="147751"/>
                </a:lnTo>
                <a:lnTo>
                  <a:pt x="293270" y="147751"/>
                </a:lnTo>
                <a:lnTo>
                  <a:pt x="294635" y="130349"/>
                </a:lnTo>
                <a:lnTo>
                  <a:pt x="295310" y="111301"/>
                </a:lnTo>
                <a:lnTo>
                  <a:pt x="295310" y="75271"/>
                </a:lnTo>
                <a:lnTo>
                  <a:pt x="294660" y="5910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19" name="Google Shape;819;p44"/>
          <p:cNvSpPr/>
          <p:nvPr/>
        </p:nvSpPr>
        <p:spPr>
          <a:xfrm>
            <a:off x="4281830" y="2814799"/>
            <a:ext cx="145942" cy="145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820" name="Google Shape;820;p44"/>
          <p:cNvPicPr preferRelativeResize="0"/>
          <p:nvPr/>
        </p:nvPicPr>
        <p:blipFill rotWithShape="1">
          <a:blip r:embed="rId5">
            <a:alphaModFix/>
          </a:blip>
          <a:srcRect b="0" l="0" r="0" t="0"/>
          <a:stretch/>
        </p:blipFill>
        <p:spPr>
          <a:xfrm>
            <a:off x="3392297" y="2336027"/>
            <a:ext cx="2453650" cy="323078"/>
          </a:xfrm>
          <a:prstGeom prst="rect">
            <a:avLst/>
          </a:prstGeom>
          <a:noFill/>
          <a:ln>
            <a:noFill/>
          </a:ln>
        </p:spPr>
      </p:pic>
      <p:sp>
        <p:nvSpPr>
          <p:cNvPr id="821" name="Google Shape;821;p44"/>
          <p:cNvSpPr txBox="1"/>
          <p:nvPr/>
        </p:nvSpPr>
        <p:spPr>
          <a:xfrm>
            <a:off x="4676570" y="2793021"/>
            <a:ext cx="1279061" cy="150522"/>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900"/>
              <a:buFont typeface="Avenir"/>
              <a:buNone/>
            </a:pPr>
            <a:r>
              <a:rPr b="0" i="0" lang="it" sz="900" u="none" cap="none" strike="noStrike">
                <a:solidFill>
                  <a:srgbClr val="FFFFFF"/>
                </a:solidFill>
                <a:latin typeface="Avenir"/>
                <a:ea typeface="Avenir"/>
                <a:cs typeface="Avenir"/>
                <a:sym typeface="Avenir"/>
              </a:rPr>
              <a:t>posteitaliane.it</a:t>
            </a:r>
            <a:endParaRPr b="0" i="0" sz="900" u="none" cap="none" strike="noStrike">
              <a:solidFill>
                <a:srgbClr val="000000"/>
              </a:solidFill>
              <a:latin typeface="Avenir"/>
              <a:ea typeface="Avenir"/>
              <a:cs typeface="Avenir"/>
              <a:sym typeface="Avenir"/>
            </a:endParaRPr>
          </a:p>
        </p:txBody>
      </p:sp>
      <p:sp>
        <p:nvSpPr>
          <p:cNvPr id="822" name="Google Shape;822;p44"/>
          <p:cNvSpPr/>
          <p:nvPr/>
        </p:nvSpPr>
        <p:spPr>
          <a:xfrm>
            <a:off x="4468625" y="2813475"/>
            <a:ext cx="144227" cy="14422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23" name="Google Shape;823;p44"/>
          <p:cNvSpPr/>
          <p:nvPr/>
        </p:nvSpPr>
        <p:spPr>
          <a:xfrm>
            <a:off x="3834460" y="2813666"/>
            <a:ext cx="144761" cy="1447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24" name="Google Shape;824;p44"/>
          <p:cNvSpPr/>
          <p:nvPr/>
        </p:nvSpPr>
        <p:spPr>
          <a:xfrm>
            <a:off x="4024308" y="2808341"/>
            <a:ext cx="221932" cy="155258"/>
          </a:xfrm>
          <a:custGeom>
            <a:rect b="b" l="l" r="r" t="t"/>
            <a:pathLst>
              <a:path extrusionOk="0" h="207010" w="295910">
                <a:moveTo>
                  <a:pt x="147655" y="0"/>
                </a:moveTo>
                <a:lnTo>
                  <a:pt x="93873" y="96"/>
                </a:lnTo>
                <a:lnTo>
                  <a:pt x="46969" y="2603"/>
                </a:lnTo>
                <a:lnTo>
                  <a:pt x="9810" y="23329"/>
                </a:lnTo>
                <a:lnTo>
                  <a:pt x="676" y="76506"/>
                </a:lnTo>
                <a:lnTo>
                  <a:pt x="0" y="95555"/>
                </a:lnTo>
                <a:lnTo>
                  <a:pt x="0" y="131586"/>
                </a:lnTo>
                <a:lnTo>
                  <a:pt x="6088" y="174548"/>
                </a:lnTo>
                <a:lnTo>
                  <a:pt x="59963" y="204241"/>
                </a:lnTo>
                <a:lnTo>
                  <a:pt x="98571" y="206073"/>
                </a:lnTo>
                <a:lnTo>
                  <a:pt x="147655" y="206844"/>
                </a:lnTo>
                <a:lnTo>
                  <a:pt x="201444" y="206748"/>
                </a:lnTo>
                <a:lnTo>
                  <a:pt x="248348" y="204241"/>
                </a:lnTo>
                <a:lnTo>
                  <a:pt x="285504" y="183516"/>
                </a:lnTo>
                <a:lnTo>
                  <a:pt x="293270" y="147751"/>
                </a:lnTo>
                <a:lnTo>
                  <a:pt x="118102" y="147751"/>
                </a:lnTo>
                <a:lnTo>
                  <a:pt x="118102" y="59105"/>
                </a:lnTo>
                <a:lnTo>
                  <a:pt x="294660" y="59105"/>
                </a:lnTo>
                <a:lnTo>
                  <a:pt x="294635" y="58475"/>
                </a:lnTo>
                <a:lnTo>
                  <a:pt x="279663" y="15743"/>
                </a:lnTo>
                <a:lnTo>
                  <a:pt x="235351" y="2603"/>
                </a:lnTo>
                <a:lnTo>
                  <a:pt x="196743" y="771"/>
                </a:lnTo>
                <a:lnTo>
                  <a:pt x="162455" y="96"/>
                </a:lnTo>
                <a:lnTo>
                  <a:pt x="147655" y="0"/>
                </a:lnTo>
                <a:close/>
              </a:path>
              <a:path extrusionOk="0" h="207010" w="295910">
                <a:moveTo>
                  <a:pt x="294660" y="59105"/>
                </a:moveTo>
                <a:lnTo>
                  <a:pt x="118102" y="59105"/>
                </a:lnTo>
                <a:lnTo>
                  <a:pt x="194873" y="103428"/>
                </a:lnTo>
                <a:lnTo>
                  <a:pt x="118102" y="147751"/>
                </a:lnTo>
                <a:lnTo>
                  <a:pt x="293270" y="147751"/>
                </a:lnTo>
                <a:lnTo>
                  <a:pt x="294635" y="130349"/>
                </a:lnTo>
                <a:lnTo>
                  <a:pt x="295310" y="111301"/>
                </a:lnTo>
                <a:lnTo>
                  <a:pt x="295310" y="75271"/>
                </a:lnTo>
                <a:lnTo>
                  <a:pt x="294660" y="5910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25" name="Google Shape;825;p44"/>
          <p:cNvSpPr/>
          <p:nvPr/>
        </p:nvSpPr>
        <p:spPr>
          <a:xfrm>
            <a:off x="4281830" y="2814799"/>
            <a:ext cx="145942" cy="145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826" name="Google Shape;826;p44"/>
          <p:cNvPicPr preferRelativeResize="0"/>
          <p:nvPr/>
        </p:nvPicPr>
        <p:blipFill rotWithShape="1">
          <a:blip r:embed="rId5">
            <a:alphaModFix/>
          </a:blip>
          <a:srcRect b="0" l="0" r="0" t="0"/>
          <a:stretch/>
        </p:blipFill>
        <p:spPr>
          <a:xfrm>
            <a:off x="3392297" y="2336027"/>
            <a:ext cx="2453650" cy="323078"/>
          </a:xfrm>
          <a:prstGeom prst="rect">
            <a:avLst/>
          </a:prstGeom>
          <a:noFill/>
          <a:ln>
            <a:noFill/>
          </a:ln>
        </p:spPr>
      </p:pic>
      <p:sp>
        <p:nvSpPr>
          <p:cNvPr id="827" name="Google Shape;827;p44"/>
          <p:cNvSpPr txBox="1"/>
          <p:nvPr/>
        </p:nvSpPr>
        <p:spPr>
          <a:xfrm>
            <a:off x="4676570" y="2793021"/>
            <a:ext cx="1279061" cy="150522"/>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900"/>
              <a:buFont typeface="Avenir"/>
              <a:buNone/>
            </a:pPr>
            <a:r>
              <a:rPr b="0" i="0" lang="it" sz="900" u="none" cap="none" strike="noStrike">
                <a:solidFill>
                  <a:srgbClr val="FFFFFF"/>
                </a:solidFill>
                <a:latin typeface="Avenir"/>
                <a:ea typeface="Avenir"/>
                <a:cs typeface="Avenir"/>
                <a:sym typeface="Avenir"/>
              </a:rPr>
              <a:t>posteitaliane.it</a:t>
            </a:r>
            <a:endParaRPr b="0" i="0" sz="900" u="none" cap="none" strike="noStrike">
              <a:solidFill>
                <a:srgbClr val="000000"/>
              </a:solidFill>
              <a:latin typeface="Avenir"/>
              <a:ea typeface="Avenir"/>
              <a:cs typeface="Avenir"/>
              <a:sym typeface="Aveni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828" name="Shape 828"/>
        <p:cNvGrpSpPr/>
        <p:nvPr/>
      </p:nvGrpSpPr>
      <p:grpSpPr>
        <a:xfrm>
          <a:off x="0" y="0"/>
          <a:ext cx="0" cy="0"/>
          <a:chOff x="0" y="0"/>
          <a:chExt cx="0" cy="0"/>
        </a:xfrm>
      </p:grpSpPr>
      <p:sp>
        <p:nvSpPr>
          <p:cNvPr id="829" name="Google Shape;829;p45"/>
          <p:cNvSpPr/>
          <p:nvPr/>
        </p:nvSpPr>
        <p:spPr>
          <a:xfrm>
            <a:off x="9083986" y="5078733"/>
            <a:ext cx="60484" cy="64770"/>
          </a:xfrm>
          <a:custGeom>
            <a:rect b="b" l="l" r="r" t="t"/>
            <a:pathLst>
              <a:path extrusionOk="0" h="86359" w="80645">
                <a:moveTo>
                  <a:pt x="0" y="86355"/>
                </a:moveTo>
                <a:lnTo>
                  <a:pt x="41642" y="42245"/>
                </a:lnTo>
                <a:lnTo>
                  <a:pt x="80018"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0" name="Google Shape;830;p45"/>
          <p:cNvSpPr/>
          <p:nvPr/>
        </p:nvSpPr>
        <p:spPr>
          <a:xfrm>
            <a:off x="8938817" y="4919858"/>
            <a:ext cx="205264" cy="223838"/>
          </a:xfrm>
          <a:custGeom>
            <a:rect b="b" l="l" r="r" t="t"/>
            <a:pathLst>
              <a:path extrusionOk="0" h="298450" w="273684">
                <a:moveTo>
                  <a:pt x="0" y="298189"/>
                </a:moveTo>
                <a:lnTo>
                  <a:pt x="69408" y="225749"/>
                </a:lnTo>
                <a:lnTo>
                  <a:pt x="172330" y="114116"/>
                </a:lnTo>
                <a:lnTo>
                  <a:pt x="273577"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1" name="Google Shape;831;p45"/>
          <p:cNvSpPr/>
          <p:nvPr/>
        </p:nvSpPr>
        <p:spPr>
          <a:xfrm>
            <a:off x="8793012" y="4755506"/>
            <a:ext cx="350996" cy="388144"/>
          </a:xfrm>
          <a:custGeom>
            <a:rect b="b" l="l" r="r" t="t"/>
            <a:pathLst>
              <a:path extrusionOk="0" h="517525" w="467995">
                <a:moveTo>
                  <a:pt x="0" y="517325"/>
                </a:moveTo>
                <a:lnTo>
                  <a:pt x="98020" y="416558"/>
                </a:lnTo>
                <a:lnTo>
                  <a:pt x="200645" y="306920"/>
                </a:lnTo>
                <a:lnTo>
                  <a:pt x="302075" y="194322"/>
                </a:lnTo>
                <a:lnTo>
                  <a:pt x="402286" y="78734"/>
                </a:lnTo>
                <a:lnTo>
                  <a:pt x="467983"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2" name="Google Shape;832;p45"/>
          <p:cNvSpPr/>
          <p:nvPr/>
        </p:nvSpPr>
        <p:spPr>
          <a:xfrm>
            <a:off x="8645823" y="4586446"/>
            <a:ext cx="498634" cy="557213"/>
          </a:xfrm>
          <a:custGeom>
            <a:rect b="b" l="l" r="r" t="t"/>
            <a:pathLst>
              <a:path extrusionOk="0" h="742950" w="664845">
                <a:moveTo>
                  <a:pt x="0" y="742738"/>
                </a:moveTo>
                <a:lnTo>
                  <a:pt x="128484" y="613635"/>
                </a:lnTo>
                <a:lnTo>
                  <a:pt x="230812" y="505993"/>
                </a:lnTo>
                <a:lnTo>
                  <a:pt x="331981" y="395414"/>
                </a:lnTo>
                <a:lnTo>
                  <a:pt x="431967" y="281868"/>
                </a:lnTo>
                <a:lnTo>
                  <a:pt x="530747" y="165327"/>
                </a:lnTo>
                <a:lnTo>
                  <a:pt x="628297" y="45761"/>
                </a:lnTo>
                <a:lnTo>
                  <a:pt x="66423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3" name="Google Shape;833;p45"/>
          <p:cNvSpPr/>
          <p:nvPr/>
        </p:nvSpPr>
        <p:spPr>
          <a:xfrm>
            <a:off x="8497722" y="4412240"/>
            <a:ext cx="646748" cy="731520"/>
          </a:xfrm>
          <a:custGeom>
            <a:rect b="b" l="l" r="r" t="t"/>
            <a:pathLst>
              <a:path extrusionOk="0" h="975359" w="862329">
                <a:moveTo>
                  <a:pt x="0" y="975013"/>
                </a:moveTo>
                <a:lnTo>
                  <a:pt x="57026" y="920341"/>
                </a:lnTo>
                <a:lnTo>
                  <a:pt x="160158" y="817580"/>
                </a:lnTo>
                <a:lnTo>
                  <a:pt x="262189" y="711933"/>
                </a:lnTo>
                <a:lnTo>
                  <a:pt x="363096" y="603373"/>
                </a:lnTo>
                <a:lnTo>
                  <a:pt x="462857" y="491870"/>
                </a:lnTo>
                <a:lnTo>
                  <a:pt x="561448" y="377396"/>
                </a:lnTo>
                <a:lnTo>
                  <a:pt x="658847" y="259921"/>
                </a:lnTo>
                <a:lnTo>
                  <a:pt x="755031" y="139417"/>
                </a:lnTo>
                <a:lnTo>
                  <a:pt x="849976" y="15854"/>
                </a:lnTo>
                <a:lnTo>
                  <a:pt x="861704"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4" name="Google Shape;834;p45"/>
          <p:cNvSpPr/>
          <p:nvPr/>
        </p:nvSpPr>
        <p:spPr>
          <a:xfrm>
            <a:off x="8348842" y="4232168"/>
            <a:ext cx="795338" cy="911542"/>
          </a:xfrm>
          <a:custGeom>
            <a:rect b="b" l="l" r="r" t="t"/>
            <a:pathLst>
              <a:path extrusionOk="0" h="1215390" w="1060450">
                <a:moveTo>
                  <a:pt x="0" y="1215108"/>
                </a:moveTo>
                <a:lnTo>
                  <a:pt x="90074" y="1130138"/>
                </a:lnTo>
                <a:lnTo>
                  <a:pt x="192874" y="1029348"/>
                </a:lnTo>
                <a:lnTo>
                  <a:pt x="294608" y="925697"/>
                </a:lnTo>
                <a:lnTo>
                  <a:pt x="395254" y="819156"/>
                </a:lnTo>
                <a:lnTo>
                  <a:pt x="494790" y="709696"/>
                </a:lnTo>
                <a:lnTo>
                  <a:pt x="593193" y="597289"/>
                </a:lnTo>
                <a:lnTo>
                  <a:pt x="690441" y="481905"/>
                </a:lnTo>
                <a:lnTo>
                  <a:pt x="786511" y="363515"/>
                </a:lnTo>
                <a:lnTo>
                  <a:pt x="881382" y="242092"/>
                </a:lnTo>
                <a:lnTo>
                  <a:pt x="975030" y="117605"/>
                </a:lnTo>
                <a:lnTo>
                  <a:pt x="106020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5" name="Google Shape;835;p45"/>
          <p:cNvSpPr/>
          <p:nvPr/>
        </p:nvSpPr>
        <p:spPr>
          <a:xfrm>
            <a:off x="8198508" y="4045745"/>
            <a:ext cx="945832" cy="1097756"/>
          </a:xfrm>
          <a:custGeom>
            <a:rect b="b" l="l" r="r" t="t"/>
            <a:pathLst>
              <a:path extrusionOk="0" h="1463675" w="1261109">
                <a:moveTo>
                  <a:pt x="0" y="1463673"/>
                </a:moveTo>
                <a:lnTo>
                  <a:pt x="125059" y="1348400"/>
                </a:lnTo>
                <a:lnTo>
                  <a:pt x="227526" y="1249582"/>
                </a:lnTo>
                <a:lnTo>
                  <a:pt x="328963" y="1147927"/>
                </a:lnTo>
                <a:lnTo>
                  <a:pt x="429347" y="1043405"/>
                </a:lnTo>
                <a:lnTo>
                  <a:pt x="528658" y="935988"/>
                </a:lnTo>
                <a:lnTo>
                  <a:pt x="626873" y="825648"/>
                </a:lnTo>
                <a:lnTo>
                  <a:pt x="723970" y="712354"/>
                </a:lnTo>
                <a:lnTo>
                  <a:pt x="819927" y="596080"/>
                </a:lnTo>
                <a:lnTo>
                  <a:pt x="914723" y="476796"/>
                </a:lnTo>
                <a:lnTo>
                  <a:pt x="1008334" y="354473"/>
                </a:lnTo>
                <a:lnTo>
                  <a:pt x="1100740" y="229082"/>
                </a:lnTo>
                <a:lnTo>
                  <a:pt x="1191918" y="100596"/>
                </a:lnTo>
                <a:lnTo>
                  <a:pt x="126065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836" name="Google Shape;836;p45"/>
          <p:cNvSpPr/>
          <p:nvPr/>
        </p:nvSpPr>
        <p:spPr>
          <a:xfrm>
            <a:off x="7894195" y="3653579"/>
            <a:ext cx="1250156" cy="1490185"/>
          </a:xfrm>
          <a:custGeom>
            <a:rect b="b" l="l" r="r" t="t"/>
            <a:pathLst>
              <a:path extrusionOk="0" h="1986915" w="1666875">
                <a:moveTo>
                  <a:pt x="0" y="1986560"/>
                </a:moveTo>
                <a:lnTo>
                  <a:pt x="97151" y="1902792"/>
                </a:lnTo>
                <a:lnTo>
                  <a:pt x="199892" y="1810680"/>
                </a:lnTo>
                <a:lnTo>
                  <a:pt x="301693" y="1715807"/>
                </a:lnTo>
                <a:lnTo>
                  <a:pt x="402536" y="1618142"/>
                </a:lnTo>
                <a:lnTo>
                  <a:pt x="502398" y="1517658"/>
                </a:lnTo>
                <a:lnTo>
                  <a:pt x="601259" y="1414327"/>
                </a:lnTo>
                <a:lnTo>
                  <a:pt x="699097" y="1308120"/>
                </a:lnTo>
                <a:lnTo>
                  <a:pt x="795892" y="1199008"/>
                </a:lnTo>
                <a:lnTo>
                  <a:pt x="891623" y="1086964"/>
                </a:lnTo>
                <a:lnTo>
                  <a:pt x="986269" y="971958"/>
                </a:lnTo>
                <a:lnTo>
                  <a:pt x="1079808" y="853962"/>
                </a:lnTo>
                <a:lnTo>
                  <a:pt x="1172220" y="732948"/>
                </a:lnTo>
                <a:lnTo>
                  <a:pt x="1263484" y="608888"/>
                </a:lnTo>
                <a:lnTo>
                  <a:pt x="1353578" y="481752"/>
                </a:lnTo>
                <a:lnTo>
                  <a:pt x="1442482" y="351513"/>
                </a:lnTo>
                <a:lnTo>
                  <a:pt x="1530175" y="218143"/>
                </a:lnTo>
                <a:lnTo>
                  <a:pt x="1616636" y="81612"/>
                </a:lnTo>
                <a:lnTo>
                  <a:pt x="1666406"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837" name="Google Shape;837;p4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38" name="Google Shape;838;p45"/>
          <p:cNvPicPr preferRelativeResize="0"/>
          <p:nvPr/>
        </p:nvPicPr>
        <p:blipFill rotWithShape="1">
          <a:blip r:embed="rId3">
            <a:alphaModFix/>
          </a:blip>
          <a:srcRect b="0" l="0" r="0" t="0"/>
          <a:stretch/>
        </p:blipFill>
        <p:spPr>
          <a:xfrm>
            <a:off x="6948302" y="-1432"/>
            <a:ext cx="1743551" cy="34628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lt1"/>
        </a:solidFill>
      </p:bgPr>
    </p:bg>
    <p:spTree>
      <p:nvGrpSpPr>
        <p:cNvPr id="839" name="Shape 839"/>
        <p:cNvGrpSpPr/>
        <p:nvPr/>
      </p:nvGrpSpPr>
      <p:grpSpPr>
        <a:xfrm>
          <a:off x="0" y="0"/>
          <a:ext cx="0" cy="0"/>
          <a:chOff x="0" y="0"/>
          <a:chExt cx="0" cy="0"/>
        </a:xfrm>
      </p:grpSpPr>
      <p:sp>
        <p:nvSpPr>
          <p:cNvPr id="840" name="Google Shape;840;p4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90000"/>
              </a:lnSpc>
              <a:spcBef>
                <a:spcPts val="800"/>
              </a:spcBef>
              <a:spcAft>
                <a:spcPts val="0"/>
              </a:spcAft>
              <a:buSzPts val="1100"/>
              <a:buChar char="•"/>
              <a:defRPr/>
            </a:lvl1pPr>
            <a:lvl2pPr lvl="1" algn="l">
              <a:lnSpc>
                <a:spcPct val="90000"/>
              </a:lnSpc>
              <a:spcBef>
                <a:spcPts val="400"/>
              </a:spcBef>
              <a:spcAft>
                <a:spcPts val="0"/>
              </a:spcAft>
              <a:buSzPts val="1400"/>
              <a:buChar char="•"/>
              <a:defRPr/>
            </a:lvl2pPr>
            <a:lvl3pPr lvl="2" algn="l">
              <a:lnSpc>
                <a:spcPct val="90000"/>
              </a:lnSpc>
              <a:spcBef>
                <a:spcPts val="400"/>
              </a:spcBef>
              <a:spcAft>
                <a:spcPts val="0"/>
              </a:spcAft>
              <a:buSzPts val="1400"/>
              <a:buChar char="•"/>
              <a:defRPr/>
            </a:lvl3pPr>
            <a:lvl4pPr lvl="3" algn="l">
              <a:lnSpc>
                <a:spcPct val="90000"/>
              </a:lnSpc>
              <a:spcBef>
                <a:spcPts val="400"/>
              </a:spcBef>
              <a:spcAft>
                <a:spcPts val="0"/>
              </a:spcAft>
              <a:buSzPts val="1400"/>
              <a:buChar char="•"/>
              <a:defRPr/>
            </a:lvl4pPr>
            <a:lvl5pPr lvl="4" algn="l">
              <a:lnSpc>
                <a:spcPct val="90000"/>
              </a:lnSpc>
              <a:spcBef>
                <a:spcPts val="400"/>
              </a:spcBef>
              <a:spcAft>
                <a:spcPts val="0"/>
              </a:spcAft>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841" name="Google Shape;841;p46"/>
          <p:cNvSpPr txBox="1"/>
          <p:nvPr>
            <p:ph idx="11" type="ftr"/>
          </p:nvPr>
        </p:nvSpPr>
        <p:spPr>
          <a:xfrm>
            <a:off x="0" y="0"/>
            <a:ext cx="2250000" cy="2250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F8F8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842" name="Google Shape;842;p46"/>
          <p:cNvSpPr txBox="1"/>
          <p:nvPr>
            <p:ph idx="10" type="dt"/>
          </p:nvPr>
        </p:nvSpPr>
        <p:spPr>
          <a:xfrm>
            <a:off x="0" y="0"/>
            <a:ext cx="2250000" cy="225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F8F8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843" name="Google Shape;843;p46"/>
          <p:cNvSpPr txBox="1"/>
          <p:nvPr>
            <p:ph idx="12" type="sldNum"/>
          </p:nvPr>
        </p:nvSpPr>
        <p:spPr>
          <a:xfrm>
            <a:off x="0" y="0"/>
            <a:ext cx="2250000" cy="2250000"/>
          </a:xfrm>
          <a:prstGeom prst="rect">
            <a:avLst/>
          </a:prstGeom>
          <a:noFill/>
          <a:ln>
            <a:noFill/>
          </a:ln>
        </p:spPr>
        <p:txBody>
          <a:bodyPr anchorCtr="0" anchor="t" bIns="0" lIns="0" spcFirstLastPara="1" rIns="0" wrap="square" tIns="0">
            <a:noAutofit/>
          </a:bodyPr>
          <a:lstStyle>
            <a:lvl1pPr indent="0" lvl="0" marL="25400" marR="0" rtl="0" algn="l">
              <a:spcBef>
                <a:spcPts val="0"/>
              </a:spcBef>
              <a:buNone/>
              <a:defRPr b="0" i="0" sz="600">
                <a:solidFill>
                  <a:schemeClr val="lt1"/>
                </a:solidFill>
                <a:latin typeface="Avenir"/>
                <a:ea typeface="Avenir"/>
                <a:cs typeface="Avenir"/>
                <a:sym typeface="Avenir"/>
              </a:defRPr>
            </a:lvl1pPr>
            <a:lvl2pPr indent="0" lvl="1" marL="25400" marR="0" rtl="0" algn="l">
              <a:spcBef>
                <a:spcPts val="0"/>
              </a:spcBef>
              <a:buNone/>
              <a:defRPr b="0" i="0" sz="600">
                <a:solidFill>
                  <a:schemeClr val="lt1"/>
                </a:solidFill>
                <a:latin typeface="Avenir"/>
                <a:ea typeface="Avenir"/>
                <a:cs typeface="Avenir"/>
                <a:sym typeface="Avenir"/>
              </a:defRPr>
            </a:lvl2pPr>
            <a:lvl3pPr indent="0" lvl="2" marL="25400" marR="0" rtl="0" algn="l">
              <a:spcBef>
                <a:spcPts val="0"/>
              </a:spcBef>
              <a:buNone/>
              <a:defRPr b="0" i="0" sz="600">
                <a:solidFill>
                  <a:schemeClr val="lt1"/>
                </a:solidFill>
                <a:latin typeface="Avenir"/>
                <a:ea typeface="Avenir"/>
                <a:cs typeface="Avenir"/>
                <a:sym typeface="Avenir"/>
              </a:defRPr>
            </a:lvl3pPr>
            <a:lvl4pPr indent="0" lvl="3" marL="25400" marR="0" rtl="0" algn="l">
              <a:spcBef>
                <a:spcPts val="0"/>
              </a:spcBef>
              <a:buNone/>
              <a:defRPr b="0" i="0" sz="600">
                <a:solidFill>
                  <a:schemeClr val="lt1"/>
                </a:solidFill>
                <a:latin typeface="Avenir"/>
                <a:ea typeface="Avenir"/>
                <a:cs typeface="Avenir"/>
                <a:sym typeface="Avenir"/>
              </a:defRPr>
            </a:lvl4pPr>
            <a:lvl5pPr indent="0" lvl="4" marL="25400" marR="0" rtl="0" algn="l">
              <a:spcBef>
                <a:spcPts val="0"/>
              </a:spcBef>
              <a:buNone/>
              <a:defRPr b="0" i="0" sz="600">
                <a:solidFill>
                  <a:schemeClr val="lt1"/>
                </a:solidFill>
                <a:latin typeface="Avenir"/>
                <a:ea typeface="Avenir"/>
                <a:cs typeface="Avenir"/>
                <a:sym typeface="Avenir"/>
              </a:defRPr>
            </a:lvl5pPr>
            <a:lvl6pPr indent="0" lvl="5" marL="25400" marR="0" rtl="0" algn="l">
              <a:spcBef>
                <a:spcPts val="0"/>
              </a:spcBef>
              <a:buNone/>
              <a:defRPr b="0" i="0" sz="600">
                <a:solidFill>
                  <a:schemeClr val="lt1"/>
                </a:solidFill>
                <a:latin typeface="Avenir"/>
                <a:ea typeface="Avenir"/>
                <a:cs typeface="Avenir"/>
                <a:sym typeface="Avenir"/>
              </a:defRPr>
            </a:lvl6pPr>
            <a:lvl7pPr indent="0" lvl="6" marL="25400" marR="0" rtl="0" algn="l">
              <a:spcBef>
                <a:spcPts val="0"/>
              </a:spcBef>
              <a:buNone/>
              <a:defRPr b="0" i="0" sz="600">
                <a:solidFill>
                  <a:schemeClr val="lt1"/>
                </a:solidFill>
                <a:latin typeface="Avenir"/>
                <a:ea typeface="Avenir"/>
                <a:cs typeface="Avenir"/>
                <a:sym typeface="Avenir"/>
              </a:defRPr>
            </a:lvl7pPr>
            <a:lvl8pPr indent="0" lvl="7" marL="25400" marR="0" rtl="0" algn="l">
              <a:spcBef>
                <a:spcPts val="0"/>
              </a:spcBef>
              <a:buNone/>
              <a:defRPr b="0" i="0" sz="600">
                <a:solidFill>
                  <a:schemeClr val="lt1"/>
                </a:solidFill>
                <a:latin typeface="Avenir"/>
                <a:ea typeface="Avenir"/>
                <a:cs typeface="Avenir"/>
                <a:sym typeface="Avenir"/>
              </a:defRPr>
            </a:lvl8pPr>
            <a:lvl9pPr indent="0" lvl="8" marL="25400" marR="0" rtl="0" algn="l">
              <a:spcBef>
                <a:spcPts val="0"/>
              </a:spcBef>
              <a:buNone/>
              <a:defRPr b="0" i="0" sz="600">
                <a:solidFill>
                  <a:schemeClr val="lt1"/>
                </a:solidFill>
                <a:latin typeface="Avenir"/>
                <a:ea typeface="Avenir"/>
                <a:cs typeface="Avenir"/>
                <a:sym typeface="Avenir"/>
              </a:defRPr>
            </a:lvl9pPr>
          </a:lstStyle>
          <a:p>
            <a:pPr indent="0" lvl="0" marL="25400" rtl="0" algn="l">
              <a:spcBef>
                <a:spcPts val="0"/>
              </a:spcBef>
              <a:spcAft>
                <a:spcPts val="0"/>
              </a:spcAft>
              <a:buNone/>
            </a:pPr>
            <a:fld id="{00000000-1234-1234-1234-123412341234}" type="slidenum">
              <a:rPr lang="it"/>
              <a:t>‹#›</a:t>
            </a:fld>
            <a:endParaRPr/>
          </a:p>
        </p:txBody>
      </p:sp>
      <p:sp>
        <p:nvSpPr>
          <p:cNvPr id="844" name="Google Shape;844;p4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6BA">
              <a:alpha val="9294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400">
              <a:solidFill>
                <a:schemeClr val="dk1"/>
              </a:solidFill>
              <a:latin typeface="Avenir"/>
              <a:ea typeface="Avenir"/>
              <a:cs typeface="Avenir"/>
              <a:sym typeface="Avenir"/>
            </a:endParaRPr>
          </a:p>
        </p:txBody>
      </p:sp>
      <p:sp>
        <p:nvSpPr>
          <p:cNvPr id="845" name="Google Shape;845;p4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846" name="Google Shape;846;p4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base">
  <p:cSld name="1_Diapositiva base">
    <p:spTree>
      <p:nvGrpSpPr>
        <p:cNvPr id="847" name="Shape 847"/>
        <p:cNvGrpSpPr/>
        <p:nvPr/>
      </p:nvGrpSpPr>
      <p:grpSpPr>
        <a:xfrm>
          <a:off x="0" y="0"/>
          <a:ext cx="0" cy="0"/>
          <a:chOff x="0" y="0"/>
          <a:chExt cx="0" cy="0"/>
        </a:xfrm>
      </p:grpSpPr>
      <p:sp>
        <p:nvSpPr>
          <p:cNvPr id="848" name="Google Shape;848;p47"/>
          <p:cNvSpPr txBox="1"/>
          <p:nvPr/>
        </p:nvSpPr>
        <p:spPr>
          <a:xfrm>
            <a:off x="8438321" y="4890387"/>
            <a:ext cx="320390"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Tree>
  </p:cSld>
  <p:clrMapOvr>
    <a:masterClrMapping/>
  </p:clrMapOvr>
  <p:extLst>
    <p:ext uri="{DCECCB84-F9BA-43D5-87BE-67443E8EF086}">
      <p15:sldGuideLst>
        <p15:guide id="1" orient="horz" pos="480">
          <p15:clr>
            <a:srgbClr val="FBAE40"/>
          </p15:clr>
        </p15:guide>
        <p15:guide id="2" pos="2880">
          <p15:clr>
            <a:srgbClr val="FBAE40"/>
          </p15:clr>
        </p15:guide>
        <p15:guide id="3" orient="horz" pos="2887">
          <p15:clr>
            <a:srgbClr val="FBAE40"/>
          </p15:clr>
        </p15:guide>
        <p15:guide id="4" pos="175">
          <p15:clr>
            <a:srgbClr val="FBAE40"/>
          </p15:clr>
        </p15:guide>
        <p15:guide id="5" pos="5587">
          <p15:clr>
            <a:srgbClr val="FBAE40"/>
          </p15:clr>
        </p15:guide>
        <p15:guide id="6" orient="horz" pos="168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ina Bianca" showMasterSp="0">
  <p:cSld name="1_Pagina Bianca">
    <p:bg>
      <p:bgPr>
        <a:solidFill>
          <a:schemeClr val="lt1"/>
        </a:solidFill>
      </p:bgPr>
    </p:bg>
    <p:spTree>
      <p:nvGrpSpPr>
        <p:cNvPr id="928" name="Shape 928"/>
        <p:cNvGrpSpPr/>
        <p:nvPr/>
      </p:nvGrpSpPr>
      <p:grpSpPr>
        <a:xfrm>
          <a:off x="0" y="0"/>
          <a:ext cx="0" cy="0"/>
          <a:chOff x="0" y="0"/>
          <a:chExt cx="0" cy="0"/>
        </a:xfrm>
      </p:grpSpPr>
      <p:sp>
        <p:nvSpPr>
          <p:cNvPr id="929" name="Google Shape;929;p49"/>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930" name="Google Shape;930;p49"/>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931" name="Google Shape;931;p49"/>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pic>
        <p:nvPicPr>
          <p:cNvPr id="932" name="Google Shape;932;p49"/>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ertura">
  <p:cSld name="Apertura">
    <p:spTree>
      <p:nvGrpSpPr>
        <p:cNvPr id="933" name="Shape 933"/>
        <p:cNvGrpSpPr/>
        <p:nvPr/>
      </p:nvGrpSpPr>
      <p:grpSpPr>
        <a:xfrm>
          <a:off x="0" y="0"/>
          <a:ext cx="0" cy="0"/>
          <a:chOff x="0" y="0"/>
          <a:chExt cx="0" cy="0"/>
        </a:xfrm>
      </p:grpSpPr>
      <p:sp>
        <p:nvSpPr>
          <p:cNvPr id="934" name="Google Shape;934;p50"/>
          <p:cNvSpPr txBox="1"/>
          <p:nvPr>
            <p:ph idx="1" type="body"/>
          </p:nvPr>
        </p:nvSpPr>
        <p:spPr>
          <a:xfrm>
            <a:off x="499763" y="546142"/>
            <a:ext cx="8193881" cy="18264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800"/>
              <a:buNone/>
              <a:defRPr b="0" i="0" sz="3800">
                <a:solidFill>
                  <a:schemeClr val="lt1"/>
                </a:solidFill>
                <a:latin typeface="Avenir"/>
                <a:ea typeface="Avenir"/>
                <a:cs typeface="Avenir"/>
                <a:sym typeface="Avenir"/>
              </a:defRPr>
            </a:lvl1pPr>
            <a:lvl2pPr indent="-228600" lvl="1" marL="914400" algn="l">
              <a:lnSpc>
                <a:spcPct val="90000"/>
              </a:lnSpc>
              <a:spcBef>
                <a:spcPts val="400"/>
              </a:spcBef>
              <a:spcAft>
                <a:spcPts val="0"/>
              </a:spcAft>
              <a:buSzPts val="3800"/>
              <a:buNone/>
              <a:defRPr b="0" i="0" sz="3800">
                <a:solidFill>
                  <a:schemeClr val="lt1"/>
                </a:solidFill>
                <a:latin typeface="Avenir"/>
                <a:ea typeface="Avenir"/>
                <a:cs typeface="Avenir"/>
                <a:sym typeface="Avenir"/>
              </a:defRPr>
            </a:lvl2pPr>
            <a:lvl3pPr indent="-228600" lvl="2" marL="1371600" algn="l">
              <a:lnSpc>
                <a:spcPct val="90000"/>
              </a:lnSpc>
              <a:spcBef>
                <a:spcPts val="400"/>
              </a:spcBef>
              <a:spcAft>
                <a:spcPts val="0"/>
              </a:spcAft>
              <a:buSzPts val="3800"/>
              <a:buNone/>
              <a:defRPr b="0" i="0" sz="3800">
                <a:solidFill>
                  <a:schemeClr val="lt1"/>
                </a:solidFill>
                <a:latin typeface="Avenir"/>
                <a:ea typeface="Avenir"/>
                <a:cs typeface="Avenir"/>
                <a:sym typeface="Avenir"/>
              </a:defRPr>
            </a:lvl3pPr>
            <a:lvl4pPr indent="-228600" lvl="3" marL="1828800" algn="l">
              <a:lnSpc>
                <a:spcPct val="90000"/>
              </a:lnSpc>
              <a:spcBef>
                <a:spcPts val="400"/>
              </a:spcBef>
              <a:spcAft>
                <a:spcPts val="0"/>
              </a:spcAft>
              <a:buSzPts val="3800"/>
              <a:buNone/>
              <a:defRPr b="0" i="0" sz="3800">
                <a:solidFill>
                  <a:schemeClr val="lt1"/>
                </a:solidFill>
                <a:latin typeface="Avenir"/>
                <a:ea typeface="Avenir"/>
                <a:cs typeface="Avenir"/>
                <a:sym typeface="Avenir"/>
              </a:defRPr>
            </a:lvl4pPr>
            <a:lvl5pPr indent="-228600" lvl="4" marL="2286000" algn="l">
              <a:lnSpc>
                <a:spcPct val="90000"/>
              </a:lnSpc>
              <a:spcBef>
                <a:spcPts val="400"/>
              </a:spcBef>
              <a:spcAft>
                <a:spcPts val="0"/>
              </a:spcAft>
              <a:buSzPts val="38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5" name="Google Shape;935;p50"/>
          <p:cNvSpPr txBox="1"/>
          <p:nvPr>
            <p:ph idx="2" type="body"/>
          </p:nvPr>
        </p:nvSpPr>
        <p:spPr>
          <a:xfrm>
            <a:off x="514530" y="3831155"/>
            <a:ext cx="8231981" cy="10489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000"/>
              <a:buNone/>
              <a:defRPr b="0" i="0" sz="3000">
                <a:solidFill>
                  <a:srgbClr val="EDDC00"/>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solidFill>
                  <a:srgbClr val="EDDC00"/>
                </a:solidFill>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solidFill>
                  <a:srgbClr val="EDDC00"/>
                </a:solidFill>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solidFill>
                  <a:srgbClr val="EDDC00"/>
                </a:solidFill>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solidFill>
                  <a:srgbClr val="EDDC00"/>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6" name="Google Shape;936;p50"/>
          <p:cNvSpPr/>
          <p:nvPr/>
        </p:nvSpPr>
        <p:spPr>
          <a:xfrm>
            <a:off x="9083986" y="5078733"/>
            <a:ext cx="60484" cy="64770"/>
          </a:xfrm>
          <a:custGeom>
            <a:rect b="b" l="l" r="r" t="t"/>
            <a:pathLst>
              <a:path extrusionOk="0" h="86359" w="80645">
                <a:moveTo>
                  <a:pt x="0" y="86355"/>
                </a:moveTo>
                <a:lnTo>
                  <a:pt x="41642" y="42245"/>
                </a:lnTo>
                <a:lnTo>
                  <a:pt x="80018"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37" name="Google Shape;937;p50"/>
          <p:cNvSpPr/>
          <p:nvPr/>
        </p:nvSpPr>
        <p:spPr>
          <a:xfrm>
            <a:off x="8938817" y="4919858"/>
            <a:ext cx="205264" cy="223838"/>
          </a:xfrm>
          <a:custGeom>
            <a:rect b="b" l="l" r="r" t="t"/>
            <a:pathLst>
              <a:path extrusionOk="0" h="298450" w="273684">
                <a:moveTo>
                  <a:pt x="0" y="298189"/>
                </a:moveTo>
                <a:lnTo>
                  <a:pt x="69408" y="225749"/>
                </a:lnTo>
                <a:lnTo>
                  <a:pt x="172330" y="114116"/>
                </a:lnTo>
                <a:lnTo>
                  <a:pt x="273577"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38" name="Google Shape;938;p50"/>
          <p:cNvSpPr/>
          <p:nvPr/>
        </p:nvSpPr>
        <p:spPr>
          <a:xfrm>
            <a:off x="8793012" y="4755506"/>
            <a:ext cx="350996" cy="388144"/>
          </a:xfrm>
          <a:custGeom>
            <a:rect b="b" l="l" r="r" t="t"/>
            <a:pathLst>
              <a:path extrusionOk="0" h="517525" w="467995">
                <a:moveTo>
                  <a:pt x="0" y="517325"/>
                </a:moveTo>
                <a:lnTo>
                  <a:pt x="98020" y="416558"/>
                </a:lnTo>
                <a:lnTo>
                  <a:pt x="200645" y="306920"/>
                </a:lnTo>
                <a:lnTo>
                  <a:pt x="302075" y="194322"/>
                </a:lnTo>
                <a:lnTo>
                  <a:pt x="402286" y="78734"/>
                </a:lnTo>
                <a:lnTo>
                  <a:pt x="467983"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39" name="Google Shape;939;p50"/>
          <p:cNvSpPr/>
          <p:nvPr/>
        </p:nvSpPr>
        <p:spPr>
          <a:xfrm>
            <a:off x="8645823" y="4586446"/>
            <a:ext cx="498634" cy="557213"/>
          </a:xfrm>
          <a:custGeom>
            <a:rect b="b" l="l" r="r" t="t"/>
            <a:pathLst>
              <a:path extrusionOk="0" h="742950" w="664845">
                <a:moveTo>
                  <a:pt x="0" y="742738"/>
                </a:moveTo>
                <a:lnTo>
                  <a:pt x="128484" y="613635"/>
                </a:lnTo>
                <a:lnTo>
                  <a:pt x="230812" y="505993"/>
                </a:lnTo>
                <a:lnTo>
                  <a:pt x="331981" y="395414"/>
                </a:lnTo>
                <a:lnTo>
                  <a:pt x="431967" y="281868"/>
                </a:lnTo>
                <a:lnTo>
                  <a:pt x="530747" y="165327"/>
                </a:lnTo>
                <a:lnTo>
                  <a:pt x="628297" y="45761"/>
                </a:lnTo>
                <a:lnTo>
                  <a:pt x="66423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40" name="Google Shape;940;p50"/>
          <p:cNvSpPr/>
          <p:nvPr/>
        </p:nvSpPr>
        <p:spPr>
          <a:xfrm>
            <a:off x="8497722" y="4412240"/>
            <a:ext cx="646748" cy="731520"/>
          </a:xfrm>
          <a:custGeom>
            <a:rect b="b" l="l" r="r" t="t"/>
            <a:pathLst>
              <a:path extrusionOk="0" h="975359" w="862329">
                <a:moveTo>
                  <a:pt x="0" y="975013"/>
                </a:moveTo>
                <a:lnTo>
                  <a:pt x="57026" y="920341"/>
                </a:lnTo>
                <a:lnTo>
                  <a:pt x="160158" y="817580"/>
                </a:lnTo>
                <a:lnTo>
                  <a:pt x="262189" y="711933"/>
                </a:lnTo>
                <a:lnTo>
                  <a:pt x="363096" y="603373"/>
                </a:lnTo>
                <a:lnTo>
                  <a:pt x="462857" y="491870"/>
                </a:lnTo>
                <a:lnTo>
                  <a:pt x="561448" y="377396"/>
                </a:lnTo>
                <a:lnTo>
                  <a:pt x="658847" y="259921"/>
                </a:lnTo>
                <a:lnTo>
                  <a:pt x="755031" y="139417"/>
                </a:lnTo>
                <a:lnTo>
                  <a:pt x="849976" y="15854"/>
                </a:lnTo>
                <a:lnTo>
                  <a:pt x="861704"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41" name="Google Shape;941;p50"/>
          <p:cNvSpPr/>
          <p:nvPr/>
        </p:nvSpPr>
        <p:spPr>
          <a:xfrm>
            <a:off x="8348842" y="4232168"/>
            <a:ext cx="795338" cy="911542"/>
          </a:xfrm>
          <a:custGeom>
            <a:rect b="b" l="l" r="r" t="t"/>
            <a:pathLst>
              <a:path extrusionOk="0" h="1215390" w="1060450">
                <a:moveTo>
                  <a:pt x="0" y="1215108"/>
                </a:moveTo>
                <a:lnTo>
                  <a:pt x="90074" y="1130138"/>
                </a:lnTo>
                <a:lnTo>
                  <a:pt x="192874" y="1029348"/>
                </a:lnTo>
                <a:lnTo>
                  <a:pt x="294608" y="925697"/>
                </a:lnTo>
                <a:lnTo>
                  <a:pt x="395254" y="819156"/>
                </a:lnTo>
                <a:lnTo>
                  <a:pt x="494790" y="709696"/>
                </a:lnTo>
                <a:lnTo>
                  <a:pt x="593193" y="597289"/>
                </a:lnTo>
                <a:lnTo>
                  <a:pt x="690441" y="481905"/>
                </a:lnTo>
                <a:lnTo>
                  <a:pt x="786511" y="363515"/>
                </a:lnTo>
                <a:lnTo>
                  <a:pt x="881382" y="242092"/>
                </a:lnTo>
                <a:lnTo>
                  <a:pt x="975030" y="117605"/>
                </a:lnTo>
                <a:lnTo>
                  <a:pt x="106020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42" name="Google Shape;942;p50"/>
          <p:cNvSpPr/>
          <p:nvPr/>
        </p:nvSpPr>
        <p:spPr>
          <a:xfrm>
            <a:off x="8198508" y="4045745"/>
            <a:ext cx="945832" cy="1097756"/>
          </a:xfrm>
          <a:custGeom>
            <a:rect b="b" l="l" r="r" t="t"/>
            <a:pathLst>
              <a:path extrusionOk="0" h="1463675" w="1261109">
                <a:moveTo>
                  <a:pt x="0" y="1463673"/>
                </a:moveTo>
                <a:lnTo>
                  <a:pt x="125059" y="1348400"/>
                </a:lnTo>
                <a:lnTo>
                  <a:pt x="227526" y="1249582"/>
                </a:lnTo>
                <a:lnTo>
                  <a:pt x="328963" y="1147927"/>
                </a:lnTo>
                <a:lnTo>
                  <a:pt x="429347" y="1043405"/>
                </a:lnTo>
                <a:lnTo>
                  <a:pt x="528658" y="935988"/>
                </a:lnTo>
                <a:lnTo>
                  <a:pt x="626873" y="825648"/>
                </a:lnTo>
                <a:lnTo>
                  <a:pt x="723970" y="712354"/>
                </a:lnTo>
                <a:lnTo>
                  <a:pt x="819927" y="596080"/>
                </a:lnTo>
                <a:lnTo>
                  <a:pt x="914723" y="476796"/>
                </a:lnTo>
                <a:lnTo>
                  <a:pt x="1008334" y="354473"/>
                </a:lnTo>
                <a:lnTo>
                  <a:pt x="1100740" y="229082"/>
                </a:lnTo>
                <a:lnTo>
                  <a:pt x="1191918" y="100596"/>
                </a:lnTo>
                <a:lnTo>
                  <a:pt x="126065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sp>
        <p:nvSpPr>
          <p:cNvPr id="943" name="Google Shape;943;p50"/>
          <p:cNvSpPr/>
          <p:nvPr/>
        </p:nvSpPr>
        <p:spPr>
          <a:xfrm>
            <a:off x="7894195" y="3653579"/>
            <a:ext cx="1250156" cy="1490185"/>
          </a:xfrm>
          <a:custGeom>
            <a:rect b="b" l="l" r="r" t="t"/>
            <a:pathLst>
              <a:path extrusionOk="0" h="1986915" w="1666875">
                <a:moveTo>
                  <a:pt x="0" y="1986560"/>
                </a:moveTo>
                <a:lnTo>
                  <a:pt x="97151" y="1902792"/>
                </a:lnTo>
                <a:lnTo>
                  <a:pt x="199892" y="1810680"/>
                </a:lnTo>
                <a:lnTo>
                  <a:pt x="301693" y="1715807"/>
                </a:lnTo>
                <a:lnTo>
                  <a:pt x="402536" y="1618142"/>
                </a:lnTo>
                <a:lnTo>
                  <a:pt x="502398" y="1517658"/>
                </a:lnTo>
                <a:lnTo>
                  <a:pt x="601259" y="1414327"/>
                </a:lnTo>
                <a:lnTo>
                  <a:pt x="699097" y="1308120"/>
                </a:lnTo>
                <a:lnTo>
                  <a:pt x="795892" y="1199008"/>
                </a:lnTo>
                <a:lnTo>
                  <a:pt x="891623" y="1086964"/>
                </a:lnTo>
                <a:lnTo>
                  <a:pt x="986269" y="971958"/>
                </a:lnTo>
                <a:lnTo>
                  <a:pt x="1079808" y="853962"/>
                </a:lnTo>
                <a:lnTo>
                  <a:pt x="1172220" y="732948"/>
                </a:lnTo>
                <a:lnTo>
                  <a:pt x="1263484" y="608888"/>
                </a:lnTo>
                <a:lnTo>
                  <a:pt x="1353578" y="481752"/>
                </a:lnTo>
                <a:lnTo>
                  <a:pt x="1442482" y="351513"/>
                </a:lnTo>
                <a:lnTo>
                  <a:pt x="1530175" y="218143"/>
                </a:lnTo>
                <a:lnTo>
                  <a:pt x="1616636" y="81612"/>
                </a:lnTo>
                <a:lnTo>
                  <a:pt x="1666406"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000000"/>
              </a:solidFill>
              <a:latin typeface="Avenir"/>
              <a:ea typeface="Avenir"/>
              <a:cs typeface="Avenir"/>
              <a:sym typeface="Avenir"/>
            </a:endParaRPr>
          </a:p>
        </p:txBody>
      </p:sp>
      <p:pic>
        <p:nvPicPr>
          <p:cNvPr id="944" name="Google Shape;944;p5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45" name="Google Shape;945;p50"/>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Agenda" showMasterSp="0">
  <p:cSld name="Pagina Agenda">
    <p:bg>
      <p:bgPr>
        <a:solidFill>
          <a:schemeClr val="lt1"/>
        </a:solidFill>
      </p:bgPr>
    </p:bg>
    <p:spTree>
      <p:nvGrpSpPr>
        <p:cNvPr id="946" name="Shape 946"/>
        <p:cNvGrpSpPr/>
        <p:nvPr/>
      </p:nvGrpSpPr>
      <p:grpSpPr>
        <a:xfrm>
          <a:off x="0" y="0"/>
          <a:ext cx="0" cy="0"/>
          <a:chOff x="0" y="0"/>
          <a:chExt cx="0" cy="0"/>
        </a:xfrm>
      </p:grpSpPr>
      <p:sp>
        <p:nvSpPr>
          <p:cNvPr id="947" name="Google Shape;947;p51"/>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948" name="Google Shape;948;p51"/>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949" name="Google Shape;949;p51"/>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950" name="Google Shape;950;p5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1" name="Google Shape;951;p5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2" name="Google Shape;952;p5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3" name="Google Shape;953;p5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4" name="Google Shape;954;p5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5" name="Google Shape;955;p5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6" name="Google Shape;956;p51"/>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7" name="Google Shape;957;p51"/>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8" name="Google Shape;958;p5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9" name="Google Shape;959;p5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0" name="Google Shape;960;p5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1" name="Google Shape;961;p5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2" name="Google Shape;962;p5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3" name="Google Shape;963;p5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4" name="Google Shape;964;p51"/>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65" name="Google Shape;965;p51"/>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966" name="Google Shape;966;p51"/>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967" name="Google Shape;967;p51"/>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968" name="Google Shape;968;p51"/>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9" name="Google Shape;969;p51"/>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970" name="Google Shape;970;p51"/>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971" name="Google Shape;971;p51"/>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972" name="Google Shape;972;p51"/>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973" name="Google Shape;973;p5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4" name="Google Shape;974;p5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5" name="Google Shape;975;p5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6" name="Google Shape;976;p5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7" name="Google Shape;977;p5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8" name="Google Shape;978;p5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79" name="Google Shape;979;p51"/>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0" name="Google Shape;980;p51"/>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1" name="Google Shape;981;p5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2" name="Google Shape;982;p5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3" name="Google Shape;983;p5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4" name="Google Shape;984;p5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5" name="Google Shape;985;p5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6" name="Google Shape;986;p5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7" name="Google Shape;987;p51"/>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88" name="Google Shape;988;p51"/>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989" name="Google Shape;989;p51"/>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990" name="Google Shape;990;p51"/>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991" name="Google Shape;991;p51"/>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992" name="Google Shape;992;p51"/>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244">
          <p15:clr>
            <a:srgbClr val="FBAE40"/>
          </p15:clr>
        </p15:guide>
        <p15:guide id="4" pos="55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di sezione" showMasterSp="0">
  <p:cSld name="Indice di sezione">
    <p:bg>
      <p:bgPr>
        <a:solidFill>
          <a:schemeClr val="lt1"/>
        </a:solidFill>
      </p:bgPr>
    </p:bg>
    <p:spTree>
      <p:nvGrpSpPr>
        <p:cNvPr id="993" name="Shape 993"/>
        <p:cNvGrpSpPr/>
        <p:nvPr/>
      </p:nvGrpSpPr>
      <p:grpSpPr>
        <a:xfrm>
          <a:off x="0" y="0"/>
          <a:ext cx="0" cy="0"/>
          <a:chOff x="0" y="0"/>
          <a:chExt cx="0" cy="0"/>
        </a:xfrm>
      </p:grpSpPr>
      <p:sp>
        <p:nvSpPr>
          <p:cNvPr id="994" name="Google Shape;994;p52"/>
          <p:cNvSpPr txBox="1"/>
          <p:nvPr>
            <p:ph idx="1" type="body"/>
          </p:nvPr>
        </p:nvSpPr>
        <p:spPr>
          <a:xfrm>
            <a:off x="1740267" y="145398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5" name="Google Shape;995;p52"/>
          <p:cNvSpPr txBox="1"/>
          <p:nvPr>
            <p:ph idx="2" type="body"/>
          </p:nvPr>
        </p:nvSpPr>
        <p:spPr>
          <a:xfrm>
            <a:off x="1756317" y="214421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6" name="Google Shape;996;p52"/>
          <p:cNvSpPr txBox="1"/>
          <p:nvPr>
            <p:ph idx="3" type="body"/>
          </p:nvPr>
        </p:nvSpPr>
        <p:spPr>
          <a:xfrm>
            <a:off x="1746111" y="2828973"/>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7" name="Google Shape;997;p52"/>
          <p:cNvSpPr txBox="1"/>
          <p:nvPr>
            <p:ph idx="4" type="body"/>
          </p:nvPr>
        </p:nvSpPr>
        <p:spPr>
          <a:xfrm>
            <a:off x="1756316" y="3484132"/>
            <a:ext cx="6266204" cy="43219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8" name="Google Shape;998;p52"/>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999" name="Google Shape;999;p52"/>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000" name="Google Shape;1000;p5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1" name="Google Shape;1001;p5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2" name="Google Shape;1002;p5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3" name="Google Shape;1003;p5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4" name="Google Shape;1004;p5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5" name="Google Shape;1005;p5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6" name="Google Shape;1006;p52"/>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7" name="Google Shape;1007;p52"/>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8" name="Google Shape;1008;p5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09" name="Google Shape;1009;p5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0" name="Google Shape;1010;p5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1" name="Google Shape;1011;p5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2" name="Google Shape;1012;p5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3" name="Google Shape;1013;p5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4" name="Google Shape;1014;p52"/>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15" name="Google Shape;1015;p52"/>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016" name="Google Shape;1016;p52"/>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017" name="Google Shape;1017;p52"/>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018" name="Google Shape;1018;p52"/>
          <p:cNvSpPr/>
          <p:nvPr/>
        </p:nvSpPr>
        <p:spPr>
          <a:xfrm>
            <a:off x="915921" y="1232790"/>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1019" name="Google Shape;1019;p52"/>
          <p:cNvGrpSpPr/>
          <p:nvPr/>
        </p:nvGrpSpPr>
        <p:grpSpPr>
          <a:xfrm>
            <a:off x="482433" y="1031888"/>
            <a:ext cx="422099" cy="422098"/>
            <a:chOff x="630463" y="1998492"/>
            <a:chExt cx="1027152" cy="1027151"/>
          </a:xfrm>
        </p:grpSpPr>
        <p:sp>
          <p:nvSpPr>
            <p:cNvPr id="1020" name="Google Shape;1020;p52"/>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21" name="Google Shape;1021;p52"/>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1022" name="Google Shape;1022;p52"/>
            <p:cNvPicPr preferRelativeResize="0"/>
            <p:nvPr/>
          </p:nvPicPr>
          <p:blipFill rotWithShape="1">
            <a:blip r:embed="rId3">
              <a:alphaModFix/>
            </a:blip>
            <a:srcRect b="0" l="0" r="0" t="0"/>
            <a:stretch/>
          </p:blipFill>
          <p:spPr>
            <a:xfrm>
              <a:off x="813092" y="2174253"/>
              <a:ext cx="661893" cy="661893"/>
            </a:xfrm>
            <a:prstGeom prst="rect">
              <a:avLst/>
            </a:prstGeom>
            <a:noFill/>
            <a:ln>
              <a:noFill/>
            </a:ln>
          </p:spPr>
        </p:pic>
      </p:grpSp>
      <p:cxnSp>
        <p:nvCxnSpPr>
          <p:cNvPr id="1023" name="Google Shape;1023;p52"/>
          <p:cNvCxnSpPr/>
          <p:nvPr/>
        </p:nvCxnSpPr>
        <p:spPr>
          <a:xfrm>
            <a:off x="904531" y="1232790"/>
            <a:ext cx="276259" cy="0"/>
          </a:xfrm>
          <a:prstGeom prst="straightConnector1">
            <a:avLst/>
          </a:prstGeom>
          <a:noFill/>
          <a:ln cap="flat" cmpd="sng" w="12700">
            <a:solidFill>
              <a:srgbClr val="0047BB"/>
            </a:solidFill>
            <a:prstDash val="solid"/>
            <a:miter lim="800000"/>
            <a:headEnd len="sm" w="sm" type="none"/>
            <a:tailEnd len="sm" w="sm" type="none"/>
          </a:ln>
        </p:spPr>
      </p:cxnSp>
      <p:sp>
        <p:nvSpPr>
          <p:cNvPr id="1024" name="Google Shape;1024;p52"/>
          <p:cNvSpPr/>
          <p:nvPr/>
        </p:nvSpPr>
        <p:spPr>
          <a:xfrm>
            <a:off x="1149471" y="1462976"/>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1025" name="Google Shape;1025;p52"/>
          <p:cNvCxnSpPr/>
          <p:nvPr/>
        </p:nvCxnSpPr>
        <p:spPr>
          <a:xfrm>
            <a:off x="1728358" y="1740279"/>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1026" name="Google Shape;1026;p52"/>
          <p:cNvSpPr/>
          <p:nvPr/>
        </p:nvSpPr>
        <p:spPr>
          <a:xfrm>
            <a:off x="1149471" y="2130885"/>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27" name="Google Shape;1027;p52"/>
          <p:cNvSpPr/>
          <p:nvPr/>
        </p:nvSpPr>
        <p:spPr>
          <a:xfrm>
            <a:off x="1149471" y="2806179"/>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28" name="Google Shape;1028;p52"/>
          <p:cNvSpPr/>
          <p:nvPr/>
        </p:nvSpPr>
        <p:spPr>
          <a:xfrm>
            <a:off x="1149471" y="3484970"/>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1029" name="Google Shape;1029;p52"/>
          <p:cNvCxnSpPr/>
          <p:nvPr/>
        </p:nvCxnSpPr>
        <p:spPr>
          <a:xfrm>
            <a:off x="1728357" y="24260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1030" name="Google Shape;1030;p52"/>
          <p:cNvCxnSpPr/>
          <p:nvPr/>
        </p:nvCxnSpPr>
        <p:spPr>
          <a:xfrm>
            <a:off x="1728357" y="31118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1031" name="Google Shape;1031;p52"/>
          <p:cNvCxnSpPr/>
          <p:nvPr/>
        </p:nvCxnSpPr>
        <p:spPr>
          <a:xfrm>
            <a:off x="1728358" y="3773474"/>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1032" name="Google Shape;1032;p52"/>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dice di sezione + illustrazione" showMasterSp="0">
  <p:cSld name="1_Indice di sezione + illustrazione">
    <p:bg>
      <p:bgPr>
        <a:solidFill>
          <a:schemeClr val="lt1"/>
        </a:solidFill>
      </p:bgPr>
    </p:bg>
    <p:spTree>
      <p:nvGrpSpPr>
        <p:cNvPr id="1033" name="Shape 1033"/>
        <p:cNvGrpSpPr/>
        <p:nvPr/>
      </p:nvGrpSpPr>
      <p:grpSpPr>
        <a:xfrm>
          <a:off x="0" y="0"/>
          <a:ext cx="0" cy="0"/>
          <a:chOff x="0" y="0"/>
          <a:chExt cx="0" cy="0"/>
        </a:xfrm>
      </p:grpSpPr>
      <p:sp>
        <p:nvSpPr>
          <p:cNvPr id="1034" name="Google Shape;1034;p53"/>
          <p:cNvSpPr txBox="1"/>
          <p:nvPr>
            <p:ph idx="1" type="body"/>
          </p:nvPr>
        </p:nvSpPr>
        <p:spPr>
          <a:xfrm>
            <a:off x="1740267" y="145398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5" name="Google Shape;1035;p53"/>
          <p:cNvSpPr txBox="1"/>
          <p:nvPr>
            <p:ph idx="2" type="body"/>
          </p:nvPr>
        </p:nvSpPr>
        <p:spPr>
          <a:xfrm>
            <a:off x="1756317" y="2144216"/>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6" name="Google Shape;1036;p53"/>
          <p:cNvSpPr txBox="1"/>
          <p:nvPr>
            <p:ph idx="3" type="body"/>
          </p:nvPr>
        </p:nvSpPr>
        <p:spPr>
          <a:xfrm>
            <a:off x="1746111" y="2828973"/>
            <a:ext cx="6266204" cy="43219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7" name="Google Shape;1037;p53"/>
          <p:cNvSpPr txBox="1"/>
          <p:nvPr>
            <p:ph idx="4" type="body"/>
          </p:nvPr>
        </p:nvSpPr>
        <p:spPr>
          <a:xfrm>
            <a:off x="1756316" y="3484132"/>
            <a:ext cx="6266204" cy="43219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1800"/>
              <a:buNone/>
              <a:defRPr b="0" i="0" sz="1800">
                <a:solidFill>
                  <a:srgbClr val="0047BB"/>
                </a:solidFill>
                <a:latin typeface="Avenir"/>
                <a:ea typeface="Avenir"/>
                <a:cs typeface="Avenir"/>
                <a:sym typeface="Avenir"/>
              </a:defRPr>
            </a:lvl2pPr>
            <a:lvl3pPr indent="-228600" lvl="2" marL="1371600" algn="l">
              <a:lnSpc>
                <a:spcPct val="90000"/>
              </a:lnSpc>
              <a:spcBef>
                <a:spcPts val="400"/>
              </a:spcBef>
              <a:spcAft>
                <a:spcPts val="0"/>
              </a:spcAft>
              <a:buSzPts val="1800"/>
              <a:buNone/>
              <a:defRPr b="0" i="0" sz="1800">
                <a:solidFill>
                  <a:srgbClr val="0047BB"/>
                </a:solidFill>
                <a:latin typeface="Avenir"/>
                <a:ea typeface="Avenir"/>
                <a:cs typeface="Avenir"/>
                <a:sym typeface="Avenir"/>
              </a:defRPr>
            </a:lvl3pPr>
            <a:lvl4pPr indent="-228600" lvl="3" marL="1828800" algn="l">
              <a:lnSpc>
                <a:spcPct val="90000"/>
              </a:lnSpc>
              <a:spcBef>
                <a:spcPts val="400"/>
              </a:spcBef>
              <a:spcAft>
                <a:spcPts val="0"/>
              </a:spcAft>
              <a:buSzPts val="1800"/>
              <a:buNone/>
              <a:defRPr b="0" i="0" sz="1800">
                <a:solidFill>
                  <a:srgbClr val="0047BB"/>
                </a:solidFill>
                <a:latin typeface="Avenir"/>
                <a:ea typeface="Avenir"/>
                <a:cs typeface="Avenir"/>
                <a:sym typeface="Avenir"/>
              </a:defRPr>
            </a:lvl4pPr>
            <a:lvl5pPr indent="-228600" lvl="4" marL="2286000" algn="l">
              <a:lnSpc>
                <a:spcPct val="90000"/>
              </a:lnSpc>
              <a:spcBef>
                <a:spcPts val="400"/>
              </a:spcBef>
              <a:spcAft>
                <a:spcPts val="0"/>
              </a:spcAft>
              <a:buSzPts val="1800"/>
              <a:buNone/>
              <a:defRPr b="0" i="0" sz="1800">
                <a:solidFill>
                  <a:srgbClr val="0047BB"/>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8" name="Google Shape;1038;p53"/>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039" name="Google Shape;1039;p53"/>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040" name="Google Shape;1040;p53"/>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1" name="Google Shape;1041;p53"/>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2" name="Google Shape;1042;p53"/>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3" name="Google Shape;1043;p53"/>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4" name="Google Shape;1044;p53"/>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5" name="Google Shape;1045;p53"/>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6" name="Google Shape;1046;p53"/>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7" name="Google Shape;1047;p53"/>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8" name="Google Shape;1048;p53"/>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49" name="Google Shape;1049;p53"/>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0" name="Google Shape;1050;p53"/>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1" name="Google Shape;1051;p53"/>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2" name="Google Shape;1052;p53"/>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3" name="Google Shape;1053;p53"/>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4" name="Google Shape;1054;p53"/>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55" name="Google Shape;1055;p53"/>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056" name="Google Shape;1056;p53"/>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057" name="Google Shape;1057;p53"/>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058" name="Google Shape;1058;p53"/>
          <p:cNvSpPr/>
          <p:nvPr/>
        </p:nvSpPr>
        <p:spPr>
          <a:xfrm>
            <a:off x="915921" y="1232790"/>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1059" name="Google Shape;1059;p53"/>
          <p:cNvGrpSpPr/>
          <p:nvPr/>
        </p:nvGrpSpPr>
        <p:grpSpPr>
          <a:xfrm>
            <a:off x="482433" y="1031888"/>
            <a:ext cx="422099" cy="422098"/>
            <a:chOff x="630463" y="1998492"/>
            <a:chExt cx="1027152" cy="1027151"/>
          </a:xfrm>
        </p:grpSpPr>
        <p:sp>
          <p:nvSpPr>
            <p:cNvPr id="1060" name="Google Shape;1060;p53"/>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61" name="Google Shape;1061;p53"/>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1062" name="Google Shape;1062;p53"/>
            <p:cNvPicPr preferRelativeResize="0"/>
            <p:nvPr/>
          </p:nvPicPr>
          <p:blipFill rotWithShape="1">
            <a:blip r:embed="rId3">
              <a:alphaModFix/>
            </a:blip>
            <a:srcRect b="0" l="0" r="0" t="0"/>
            <a:stretch/>
          </p:blipFill>
          <p:spPr>
            <a:xfrm>
              <a:off x="813092" y="2174253"/>
              <a:ext cx="661893" cy="661893"/>
            </a:xfrm>
            <a:prstGeom prst="rect">
              <a:avLst/>
            </a:prstGeom>
            <a:noFill/>
            <a:ln>
              <a:noFill/>
            </a:ln>
          </p:spPr>
        </p:pic>
      </p:grpSp>
      <p:cxnSp>
        <p:nvCxnSpPr>
          <p:cNvPr id="1063" name="Google Shape;1063;p53"/>
          <p:cNvCxnSpPr/>
          <p:nvPr/>
        </p:nvCxnSpPr>
        <p:spPr>
          <a:xfrm>
            <a:off x="904531" y="1232790"/>
            <a:ext cx="276259" cy="0"/>
          </a:xfrm>
          <a:prstGeom prst="straightConnector1">
            <a:avLst/>
          </a:prstGeom>
          <a:noFill/>
          <a:ln cap="flat" cmpd="sng" w="12700">
            <a:solidFill>
              <a:srgbClr val="0047BB"/>
            </a:solidFill>
            <a:prstDash val="solid"/>
            <a:miter lim="800000"/>
            <a:headEnd len="sm" w="sm" type="none"/>
            <a:tailEnd len="sm" w="sm" type="none"/>
          </a:ln>
        </p:spPr>
      </p:cxnSp>
      <p:sp>
        <p:nvSpPr>
          <p:cNvPr id="1064" name="Google Shape;1064;p53"/>
          <p:cNvSpPr/>
          <p:nvPr/>
        </p:nvSpPr>
        <p:spPr>
          <a:xfrm>
            <a:off x="1149471" y="1462976"/>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1065" name="Google Shape;1065;p53"/>
          <p:cNvCxnSpPr/>
          <p:nvPr/>
        </p:nvCxnSpPr>
        <p:spPr>
          <a:xfrm>
            <a:off x="1728358" y="1740279"/>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1066" name="Google Shape;1066;p53"/>
          <p:cNvSpPr/>
          <p:nvPr/>
        </p:nvSpPr>
        <p:spPr>
          <a:xfrm>
            <a:off x="1149471" y="2130885"/>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67" name="Google Shape;1067;p53"/>
          <p:cNvSpPr/>
          <p:nvPr/>
        </p:nvSpPr>
        <p:spPr>
          <a:xfrm>
            <a:off x="1149471" y="2806179"/>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068" name="Google Shape;1068;p53"/>
          <p:cNvSpPr/>
          <p:nvPr/>
        </p:nvSpPr>
        <p:spPr>
          <a:xfrm>
            <a:off x="1149471" y="3484970"/>
            <a:ext cx="578852" cy="578852"/>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1069" name="Google Shape;1069;p53"/>
          <p:cNvCxnSpPr/>
          <p:nvPr/>
        </p:nvCxnSpPr>
        <p:spPr>
          <a:xfrm>
            <a:off x="1728357" y="24260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1070" name="Google Shape;1070;p53"/>
          <p:cNvCxnSpPr/>
          <p:nvPr/>
        </p:nvCxnSpPr>
        <p:spPr>
          <a:xfrm>
            <a:off x="1728357" y="3111879"/>
            <a:ext cx="3387336" cy="0"/>
          </a:xfrm>
          <a:prstGeom prst="straightConnector1">
            <a:avLst/>
          </a:prstGeom>
          <a:noFill/>
          <a:ln cap="flat" cmpd="sng" w="12700">
            <a:solidFill>
              <a:srgbClr val="0047BB"/>
            </a:solidFill>
            <a:prstDash val="solid"/>
            <a:miter lim="800000"/>
            <a:headEnd len="sm" w="sm" type="none"/>
            <a:tailEnd len="sm" w="sm" type="none"/>
          </a:ln>
        </p:spPr>
      </p:cxnSp>
      <p:cxnSp>
        <p:nvCxnSpPr>
          <p:cNvPr id="1071" name="Google Shape;1071;p53"/>
          <p:cNvCxnSpPr/>
          <p:nvPr/>
        </p:nvCxnSpPr>
        <p:spPr>
          <a:xfrm>
            <a:off x="1728358" y="3773474"/>
            <a:ext cx="3387335" cy="0"/>
          </a:xfrm>
          <a:prstGeom prst="straightConnector1">
            <a:avLst/>
          </a:prstGeom>
          <a:noFill/>
          <a:ln cap="flat" cmpd="sng" w="12700">
            <a:solidFill>
              <a:srgbClr val="0047BB"/>
            </a:solidFill>
            <a:prstDash val="solid"/>
            <a:miter lim="800000"/>
            <a:headEnd len="sm" w="sm" type="none"/>
            <a:tailEnd len="sm" w="sm" type="none"/>
          </a:ln>
        </p:spPr>
      </p:cxnSp>
      <p:sp>
        <p:nvSpPr>
          <p:cNvPr id="1072" name="Google Shape;1072;p53"/>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3" name="Google Shape;1073;p53"/>
          <p:cNvSpPr/>
          <p:nvPr>
            <p:ph idx="5" type="pic"/>
          </p:nvPr>
        </p:nvSpPr>
        <p:spPr>
          <a:xfrm>
            <a:off x="5579269" y="1129904"/>
            <a:ext cx="3238500" cy="320992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2 box DX + 1 box SX" showMasterSp="0">
  <p:cSld name="Pagina 2 box DX + 1 box SX">
    <p:bg>
      <p:bgPr>
        <a:solidFill>
          <a:schemeClr val="lt1"/>
        </a:solidFill>
      </p:bgPr>
    </p:bg>
    <p:spTree>
      <p:nvGrpSpPr>
        <p:cNvPr id="1074" name="Shape 1074"/>
        <p:cNvGrpSpPr/>
        <p:nvPr/>
      </p:nvGrpSpPr>
      <p:grpSpPr>
        <a:xfrm>
          <a:off x="0" y="0"/>
          <a:ext cx="0" cy="0"/>
          <a:chOff x="0" y="0"/>
          <a:chExt cx="0" cy="0"/>
        </a:xfrm>
      </p:grpSpPr>
      <p:sp>
        <p:nvSpPr>
          <p:cNvPr id="1075" name="Google Shape;1075;p54"/>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6" name="Google Shape;1076;p54"/>
          <p:cNvSpPr txBox="1"/>
          <p:nvPr>
            <p:ph idx="2" type="body"/>
          </p:nvPr>
        </p:nvSpPr>
        <p:spPr>
          <a:xfrm>
            <a:off x="386954" y="1766472"/>
            <a:ext cx="4185047" cy="118473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7" name="Google Shape;1077;p54"/>
          <p:cNvSpPr txBox="1"/>
          <p:nvPr>
            <p:ph idx="3" type="body"/>
          </p:nvPr>
        </p:nvSpPr>
        <p:spPr>
          <a:xfrm>
            <a:off x="400086" y="3805793"/>
            <a:ext cx="4185047" cy="82893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8" name="Google Shape;1078;p54"/>
          <p:cNvSpPr txBox="1"/>
          <p:nvPr>
            <p:ph idx="4" type="body"/>
          </p:nvPr>
        </p:nvSpPr>
        <p:spPr>
          <a:xfrm>
            <a:off x="4833784" y="938612"/>
            <a:ext cx="3882782" cy="3696113"/>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9" name="Google Shape;1079;p54"/>
          <p:cNvSpPr txBox="1"/>
          <p:nvPr>
            <p:ph idx="5"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0" name="Google Shape;1080;p54"/>
          <p:cNvSpPr txBox="1"/>
          <p:nvPr>
            <p:ph idx="6"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1" name="Google Shape;1081;p54"/>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082" name="Google Shape;1082;p54"/>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083" name="Google Shape;1083;p54"/>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4" name="Google Shape;1084;p54"/>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5" name="Google Shape;1085;p54"/>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6" name="Google Shape;1086;p54"/>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7" name="Google Shape;1087;p54"/>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8" name="Google Shape;1088;p54"/>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89" name="Google Shape;1089;p54"/>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0" name="Google Shape;1090;p54"/>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1" name="Google Shape;1091;p54"/>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2" name="Google Shape;1092;p54"/>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3" name="Google Shape;1093;p54"/>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4" name="Google Shape;1094;p54"/>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5" name="Google Shape;1095;p54"/>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6" name="Google Shape;1096;p54"/>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7" name="Google Shape;1097;p54"/>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098" name="Google Shape;1098;p54"/>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099" name="Google Shape;1099;p54"/>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100" name="Google Shape;1100;p54"/>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101" name="Google Shape;1101;p54"/>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1102" name="Google Shape;1102;p54"/>
          <p:cNvGrpSpPr/>
          <p:nvPr/>
        </p:nvGrpSpPr>
        <p:grpSpPr>
          <a:xfrm>
            <a:off x="475455" y="1132475"/>
            <a:ext cx="567000" cy="567000"/>
            <a:chOff x="633940" y="1509967"/>
            <a:chExt cx="756000" cy="756000"/>
          </a:xfrm>
        </p:grpSpPr>
        <p:sp>
          <p:nvSpPr>
            <p:cNvPr id="1103" name="Google Shape;1103;p5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04" name="Google Shape;1104;p5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105" name="Google Shape;1105;p54"/>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106" name="Google Shape;1106;p54"/>
          <p:cNvGrpSpPr/>
          <p:nvPr/>
        </p:nvGrpSpPr>
        <p:grpSpPr>
          <a:xfrm>
            <a:off x="471790" y="3117260"/>
            <a:ext cx="567000" cy="567000"/>
            <a:chOff x="633940" y="1509967"/>
            <a:chExt cx="756000" cy="756000"/>
          </a:xfrm>
        </p:grpSpPr>
        <p:sp>
          <p:nvSpPr>
            <p:cNvPr id="1107" name="Google Shape;1107;p5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08" name="Google Shape;1108;p5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109" name="Google Shape;1109;p54"/>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110" name="Google Shape;1110;p54"/>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Due colonne" showMasterSp="0">
  <p:cSld name="Pagina Due colonne">
    <p:bg>
      <p:bgPr>
        <a:solidFill>
          <a:schemeClr val="lt1"/>
        </a:solidFill>
      </p:bgPr>
    </p:bg>
    <p:spTree>
      <p:nvGrpSpPr>
        <p:cNvPr id="1111" name="Shape 1111"/>
        <p:cNvGrpSpPr/>
        <p:nvPr/>
      </p:nvGrpSpPr>
      <p:grpSpPr>
        <a:xfrm>
          <a:off x="0" y="0"/>
          <a:ext cx="0" cy="0"/>
          <a:chOff x="0" y="0"/>
          <a:chExt cx="0" cy="0"/>
        </a:xfrm>
      </p:grpSpPr>
      <p:sp>
        <p:nvSpPr>
          <p:cNvPr id="1112" name="Google Shape;1112;p55"/>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3" name="Google Shape;1113;p55"/>
          <p:cNvSpPr txBox="1"/>
          <p:nvPr>
            <p:ph idx="2"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4" name="Google Shape;1114;p55"/>
          <p:cNvSpPr txBox="1"/>
          <p:nvPr>
            <p:ph idx="3" type="body"/>
          </p:nvPr>
        </p:nvSpPr>
        <p:spPr>
          <a:xfrm>
            <a:off x="5062201" y="869708"/>
            <a:ext cx="3088487"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5" name="Google Shape;1115;p55"/>
          <p:cNvSpPr txBox="1"/>
          <p:nvPr>
            <p:ph idx="4" type="body"/>
          </p:nvPr>
        </p:nvSpPr>
        <p:spPr>
          <a:xfrm>
            <a:off x="386954" y="2087266"/>
            <a:ext cx="4185047" cy="2359718"/>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i="1">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6" name="Google Shape;1116;p55"/>
          <p:cNvSpPr txBox="1"/>
          <p:nvPr>
            <p:ph idx="5" type="body"/>
          </p:nvPr>
        </p:nvSpPr>
        <p:spPr>
          <a:xfrm>
            <a:off x="386954" y="1762125"/>
            <a:ext cx="4185047" cy="31670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100"/>
              <a:buNone/>
              <a:defRPr sz="11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7" name="Google Shape;1117;p55"/>
          <p:cNvSpPr txBox="1"/>
          <p:nvPr>
            <p:ph idx="6" type="body"/>
          </p:nvPr>
        </p:nvSpPr>
        <p:spPr>
          <a:xfrm>
            <a:off x="4572001" y="2092388"/>
            <a:ext cx="4185047" cy="2359718"/>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i="1">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8" name="Google Shape;1118;p55"/>
          <p:cNvSpPr txBox="1"/>
          <p:nvPr>
            <p:ph idx="7" type="body"/>
          </p:nvPr>
        </p:nvSpPr>
        <p:spPr>
          <a:xfrm>
            <a:off x="4572000" y="1767246"/>
            <a:ext cx="4185047" cy="31670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100"/>
              <a:buNone/>
              <a:defRPr sz="11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9" name="Google Shape;1119;p55"/>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120" name="Google Shape;1120;p55"/>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121" name="Google Shape;1121;p5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2" name="Google Shape;1122;p5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3" name="Google Shape;1123;p5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4" name="Google Shape;1124;p5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5" name="Google Shape;1125;p5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6" name="Google Shape;1126;p5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7" name="Google Shape;1127;p55"/>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8" name="Google Shape;1128;p55"/>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29" name="Google Shape;1129;p55"/>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0" name="Google Shape;1130;p55"/>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1" name="Google Shape;1131;p55"/>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2" name="Google Shape;1132;p55"/>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3" name="Google Shape;1133;p55"/>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4" name="Google Shape;1134;p55"/>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5" name="Google Shape;1135;p55"/>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36" name="Google Shape;1136;p55"/>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137" name="Google Shape;1137;p55"/>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138" name="Google Shape;1138;p55"/>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139" name="Google Shape;1139;p55"/>
          <p:cNvSpPr/>
          <p:nvPr/>
        </p:nvSpPr>
        <p:spPr>
          <a:xfrm rot="5400000">
            <a:off x="3649732" y="2800001"/>
            <a:ext cx="2107495" cy="262960"/>
          </a:xfrm>
          <a:prstGeom prst="flowChartExtract">
            <a:avLst/>
          </a:prstGeom>
          <a:gradFill>
            <a:gsLst>
              <a:gs pos="0">
                <a:srgbClr val="0047BB">
                  <a:alpha val="0"/>
                </a:srgbClr>
              </a:gs>
              <a:gs pos="100000">
                <a:srgbClr val="0047BB">
                  <a:alpha val="30980"/>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1140" name="Google Shape;1140;p55"/>
          <p:cNvGrpSpPr/>
          <p:nvPr/>
        </p:nvGrpSpPr>
        <p:grpSpPr>
          <a:xfrm>
            <a:off x="475455" y="1132475"/>
            <a:ext cx="567000" cy="567000"/>
            <a:chOff x="633940" y="1509967"/>
            <a:chExt cx="756000" cy="756000"/>
          </a:xfrm>
        </p:grpSpPr>
        <p:sp>
          <p:nvSpPr>
            <p:cNvPr id="1141" name="Google Shape;1141;p55"/>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42" name="Google Shape;1142;p55"/>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143" name="Google Shape;1143;p55"/>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144" name="Google Shape;1144;p55"/>
          <p:cNvGrpSpPr/>
          <p:nvPr/>
        </p:nvGrpSpPr>
        <p:grpSpPr>
          <a:xfrm>
            <a:off x="8162108" y="1132475"/>
            <a:ext cx="567000" cy="567000"/>
            <a:chOff x="10885138" y="1455967"/>
            <a:chExt cx="756000" cy="756000"/>
          </a:xfrm>
        </p:grpSpPr>
        <p:sp>
          <p:nvSpPr>
            <p:cNvPr id="1145" name="Google Shape;1145;p55"/>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46" name="Google Shape;1146;p55"/>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147" name="Google Shape;1147;p55"/>
          <p:cNvCxnSpPr/>
          <p:nvPr/>
        </p:nvCxnSpPr>
        <p:spPr>
          <a:xfrm>
            <a:off x="5045687" y="1418091"/>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148" name="Google Shape;1148;p55"/>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ererica" showMasterSp="0">
  <p:cSld name="Pagina gererica">
    <p:bg>
      <p:bgPr>
        <a:solidFill>
          <a:schemeClr val="lt1"/>
        </a:solidFill>
      </p:bgPr>
    </p:bg>
    <p:spTree>
      <p:nvGrpSpPr>
        <p:cNvPr id="1149" name="Shape 1149"/>
        <p:cNvGrpSpPr/>
        <p:nvPr/>
      </p:nvGrpSpPr>
      <p:grpSpPr>
        <a:xfrm>
          <a:off x="0" y="0"/>
          <a:ext cx="0" cy="0"/>
          <a:chOff x="0" y="0"/>
          <a:chExt cx="0" cy="0"/>
        </a:xfrm>
      </p:grpSpPr>
      <p:sp>
        <p:nvSpPr>
          <p:cNvPr id="1150" name="Google Shape;1150;p56"/>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51" name="Google Shape;1151;p5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152" name="Google Shape;1152;p5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153" name="Google Shape;1153;p5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4" name="Google Shape;1154;p5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5" name="Google Shape;1155;p5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6" name="Google Shape;1156;p5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7" name="Google Shape;1157;p5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8" name="Google Shape;1158;p5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59" name="Google Shape;1159;p56"/>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0" name="Google Shape;1160;p56"/>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1" name="Google Shape;1161;p5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2" name="Google Shape;1162;p5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3" name="Google Shape;1163;p5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4" name="Google Shape;1164;p5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5" name="Google Shape;1165;p5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6" name="Google Shape;1166;p5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7" name="Google Shape;1167;p56"/>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68" name="Google Shape;1168;p56"/>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169" name="Google Shape;1169;p5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170" name="Google Shape;1170;p56"/>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171" name="Google Shape;1171;p56"/>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2" name="Google Shape;1172;p56"/>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3" name="Google Shape;1173;p56"/>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cxnSp>
        <p:nvCxnSpPr>
          <p:cNvPr id="1174" name="Google Shape;1174;p56"/>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175" name="Google Shape;1175;p56"/>
          <p:cNvSpPr txBox="1"/>
          <p:nvPr>
            <p:ph idx="3" type="body"/>
          </p:nvPr>
        </p:nvSpPr>
        <p:spPr>
          <a:xfrm>
            <a:off x="1092961" y="869006"/>
            <a:ext cx="3058294"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6" name="Google Shape;1176;p56"/>
          <p:cNvSpPr txBox="1"/>
          <p:nvPr>
            <p:ph idx="4" type="body"/>
          </p:nvPr>
        </p:nvSpPr>
        <p:spPr>
          <a:xfrm>
            <a:off x="386954" y="1768079"/>
            <a:ext cx="8345090" cy="2678906"/>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2"/>
              </a:buClr>
              <a:buSzPts val="1100"/>
              <a:buChar char="•"/>
              <a:defRPr>
                <a:solidFill>
                  <a:schemeClr val="dk1"/>
                </a:solidFill>
              </a:defRPr>
            </a:lvl1pPr>
            <a:lvl2pPr indent="-298450" lvl="1" marL="914400" algn="l">
              <a:lnSpc>
                <a:spcPct val="90000"/>
              </a:lnSpc>
              <a:spcBef>
                <a:spcPts val="400"/>
              </a:spcBef>
              <a:spcAft>
                <a:spcPts val="0"/>
              </a:spcAft>
              <a:buClr>
                <a:schemeClr val="dk1"/>
              </a:buClr>
              <a:buSzPts val="1100"/>
              <a:buChar char="•"/>
              <a:defRPr/>
            </a:lvl2pPr>
            <a:lvl3pPr indent="-298450" lvl="2" marL="1371600" algn="l">
              <a:lnSpc>
                <a:spcPct val="90000"/>
              </a:lnSpc>
              <a:spcBef>
                <a:spcPts val="400"/>
              </a:spcBef>
              <a:spcAft>
                <a:spcPts val="0"/>
              </a:spcAft>
              <a:buClr>
                <a:schemeClr val="accent2"/>
              </a:buClr>
              <a:buSzPts val="1100"/>
              <a:buFont typeface="Noto Sans Symbols"/>
              <a:buChar char="▪"/>
              <a:defRPr/>
            </a:lvl3pPr>
            <a:lvl4pPr indent="-298450" lvl="3" marL="1828800" algn="l">
              <a:lnSpc>
                <a:spcPct val="90000"/>
              </a:lnSpc>
              <a:spcBef>
                <a:spcPts val="400"/>
              </a:spcBef>
              <a:spcAft>
                <a:spcPts val="0"/>
              </a:spcAft>
              <a:buClr>
                <a:schemeClr val="accent2"/>
              </a:buClr>
              <a:buSzPts val="1100"/>
              <a:buFont typeface="Courier New"/>
              <a:buChar char="o"/>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7" name="Google Shape;1177;p56"/>
          <p:cNvSpPr/>
          <p:nvPr/>
        </p:nvSpPr>
        <p:spPr>
          <a:xfrm>
            <a:off x="475455" y="113247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178" name="Google Shape;1178;p5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179" name="Google Shape;1179;p5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180" name="Google Shape;1180;p5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1" name="Google Shape;1181;p5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2" name="Google Shape;1182;p5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3" name="Google Shape;1183;p5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4" name="Google Shape;1184;p5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5" name="Google Shape;1185;p5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6" name="Google Shape;1186;p56"/>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7" name="Google Shape;1187;p56"/>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8" name="Google Shape;1188;p56"/>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89" name="Google Shape;1189;p56"/>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0" name="Google Shape;1190;p56"/>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1" name="Google Shape;1191;p56"/>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2" name="Google Shape;1192;p56"/>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3" name="Google Shape;1193;p56"/>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4" name="Google Shape;1194;p56"/>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195" name="Google Shape;1195;p56"/>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196" name="Google Shape;1196;p5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197" name="Google Shape;1197;p56"/>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198" name="Google Shape;1198;p56"/>
          <p:cNvSpPr/>
          <p:nvPr/>
        </p:nvSpPr>
        <p:spPr>
          <a:xfrm>
            <a:off x="515955" y="117297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cxnSp>
        <p:nvCxnSpPr>
          <p:cNvPr id="1199" name="Google Shape;1199;p56"/>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guide id="3" pos="244">
          <p15:clr>
            <a:srgbClr val="FBAE40"/>
          </p15:clr>
        </p15:guide>
        <p15:guide id="4" pos="55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tre colonne" showMasterSp="0">
  <p:cSld name="Pagina tre colonne">
    <p:bg>
      <p:bgPr>
        <a:solidFill>
          <a:schemeClr val="lt1"/>
        </a:solidFill>
      </p:bgPr>
    </p:bg>
    <p:spTree>
      <p:nvGrpSpPr>
        <p:cNvPr id="1200" name="Shape 1200"/>
        <p:cNvGrpSpPr/>
        <p:nvPr/>
      </p:nvGrpSpPr>
      <p:grpSpPr>
        <a:xfrm>
          <a:off x="0" y="0"/>
          <a:ext cx="0" cy="0"/>
          <a:chOff x="0" y="0"/>
          <a:chExt cx="0" cy="0"/>
        </a:xfrm>
      </p:grpSpPr>
      <p:sp>
        <p:nvSpPr>
          <p:cNvPr id="1201" name="Google Shape;1201;p5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202" name="Google Shape;1202;p5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203" name="Google Shape;1203;p5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4" name="Google Shape;1204;p5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5" name="Google Shape;1205;p5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6" name="Google Shape;1206;p5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7" name="Google Shape;1207;p5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8" name="Google Shape;1208;p5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09" name="Google Shape;1209;p5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0" name="Google Shape;1210;p5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1" name="Google Shape;1211;p5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2" name="Google Shape;1212;p5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3" name="Google Shape;1213;p5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4" name="Google Shape;1214;p5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5" name="Google Shape;1215;p5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6" name="Google Shape;1216;p5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7" name="Google Shape;1217;p5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18" name="Google Shape;1218;p5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219" name="Google Shape;1219;p57"/>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220" name="Google Shape;1220;p5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221" name="Google Shape;1221;p57"/>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2" name="Google Shape;1222;p57"/>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23" name="Google Shape;1223;p57"/>
          <p:cNvGrpSpPr/>
          <p:nvPr/>
        </p:nvGrpSpPr>
        <p:grpSpPr>
          <a:xfrm>
            <a:off x="475455" y="1132475"/>
            <a:ext cx="567000" cy="567000"/>
            <a:chOff x="633940" y="1509967"/>
            <a:chExt cx="756000" cy="756000"/>
          </a:xfrm>
        </p:grpSpPr>
        <p:sp>
          <p:nvSpPr>
            <p:cNvPr id="1224" name="Google Shape;1224;p57"/>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225" name="Google Shape;1225;p57"/>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226" name="Google Shape;1226;p57"/>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227" name="Google Shape;1227;p57"/>
          <p:cNvSpPr txBox="1"/>
          <p:nvPr>
            <p:ph idx="3"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8" name="Google Shape;1228;p57"/>
          <p:cNvSpPr txBox="1"/>
          <p:nvPr>
            <p:ph idx="4" type="body"/>
          </p:nvPr>
        </p:nvSpPr>
        <p:spPr>
          <a:xfrm>
            <a:off x="3174521" y="1766978"/>
            <a:ext cx="2754440"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9" name="Google Shape;1229;p57"/>
          <p:cNvSpPr txBox="1"/>
          <p:nvPr>
            <p:ph idx="5" type="body"/>
          </p:nvPr>
        </p:nvSpPr>
        <p:spPr>
          <a:xfrm>
            <a:off x="386953" y="1766978"/>
            <a:ext cx="2787567"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0" name="Google Shape;1230;p57"/>
          <p:cNvSpPr txBox="1"/>
          <p:nvPr>
            <p:ph idx="6" type="body"/>
          </p:nvPr>
        </p:nvSpPr>
        <p:spPr>
          <a:xfrm>
            <a:off x="5936665" y="1766978"/>
            <a:ext cx="2794958" cy="2668607"/>
          </a:xfrm>
          <a:prstGeom prst="rect">
            <a:avLst/>
          </a:prstGeom>
          <a:noFill/>
          <a:ln>
            <a:noFill/>
          </a:ln>
        </p:spPr>
        <p:txBody>
          <a:bodyPr anchorCtr="0" anchor="t" bIns="108000" lIns="108000" spcFirstLastPara="1" rIns="108000" wrap="square" tIns="108000">
            <a:normAutofit/>
          </a:bodyPr>
          <a:lstStyle>
            <a:lvl1pPr indent="-228600" lvl="0" marL="457200" algn="l">
              <a:lnSpc>
                <a:spcPct val="90000"/>
              </a:lnSpc>
              <a:spcBef>
                <a:spcPts val="800"/>
              </a:spcBef>
              <a:spcAft>
                <a:spcPts val="0"/>
              </a:spcAft>
              <a:buClr>
                <a:schemeClr val="accent2"/>
              </a:buClr>
              <a:buSzPts val="1100"/>
              <a:buFont typeface="Arial"/>
              <a:buNone/>
              <a:defRPr sz="1100">
                <a:solidFill>
                  <a:schemeClr val="dk1"/>
                </a:solidFill>
              </a:defRPr>
            </a:lvl1pPr>
            <a:lvl2pPr indent="-228600" lvl="1" marL="914400" algn="l">
              <a:lnSpc>
                <a:spcPct val="90000"/>
              </a:lnSpc>
              <a:spcBef>
                <a:spcPts val="400"/>
              </a:spcBef>
              <a:spcAft>
                <a:spcPts val="0"/>
              </a:spcAft>
              <a:buClr>
                <a:schemeClr val="accent2"/>
              </a:buClr>
              <a:buSzPts val="1100"/>
              <a:buFont typeface="Arial"/>
              <a:buNone/>
              <a:defRPr sz="1100">
                <a:solidFill>
                  <a:schemeClr val="dk1"/>
                </a:solidFill>
              </a:defRPr>
            </a:lvl2pPr>
            <a:lvl3pPr indent="-228600" lvl="2" marL="1371600" algn="l">
              <a:lnSpc>
                <a:spcPct val="90000"/>
              </a:lnSpc>
              <a:spcBef>
                <a:spcPts val="400"/>
              </a:spcBef>
              <a:spcAft>
                <a:spcPts val="0"/>
              </a:spcAft>
              <a:buClr>
                <a:schemeClr val="accent2"/>
              </a:buClr>
              <a:buSzPts val="1100"/>
              <a:buFont typeface="Arial"/>
              <a:buNone/>
              <a:defRPr sz="1100">
                <a:solidFill>
                  <a:schemeClr val="dk1"/>
                </a:solidFill>
              </a:defRPr>
            </a:lvl3pPr>
            <a:lvl4pPr indent="-228600" lvl="3" marL="1828800" algn="l">
              <a:lnSpc>
                <a:spcPct val="90000"/>
              </a:lnSpc>
              <a:spcBef>
                <a:spcPts val="400"/>
              </a:spcBef>
              <a:spcAft>
                <a:spcPts val="0"/>
              </a:spcAft>
              <a:buClr>
                <a:schemeClr val="accent2"/>
              </a:buClr>
              <a:buSzPts val="1100"/>
              <a:buFont typeface="Arial"/>
              <a:buNone/>
              <a:defRPr sz="1100">
                <a:solidFill>
                  <a:schemeClr val="dk1"/>
                </a:solidFill>
              </a:defRPr>
            </a:lvl4pPr>
            <a:lvl5pPr indent="-228600" lvl="4" marL="2286000" algn="l">
              <a:lnSpc>
                <a:spcPct val="90000"/>
              </a:lnSpc>
              <a:spcBef>
                <a:spcPts val="400"/>
              </a:spcBef>
              <a:spcAft>
                <a:spcPts val="0"/>
              </a:spcAft>
              <a:buClr>
                <a:schemeClr val="accent2"/>
              </a:buClr>
              <a:buSzPts val="1100"/>
              <a:buFont typeface="Arial"/>
              <a:buNone/>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1" name="Google Shape;1231;p5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232" name="Google Shape;1232;p5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233" name="Google Shape;1233;p5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4" name="Google Shape;1234;p5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5" name="Google Shape;1235;p5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6" name="Google Shape;1236;p5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7" name="Google Shape;1237;p5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8" name="Google Shape;1238;p5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39" name="Google Shape;1239;p5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0" name="Google Shape;1240;p5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1" name="Google Shape;1241;p5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2" name="Google Shape;1242;p5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3" name="Google Shape;1243;p5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4" name="Google Shape;1244;p5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5" name="Google Shape;1245;p5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6" name="Google Shape;1246;p5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7" name="Google Shape;1247;p5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48" name="Google Shape;1248;p5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249" name="Google Shape;1249;p57"/>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250" name="Google Shape;1250;p5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grpSp>
        <p:nvGrpSpPr>
          <p:cNvPr id="1251" name="Google Shape;1251;p57"/>
          <p:cNvGrpSpPr/>
          <p:nvPr/>
        </p:nvGrpSpPr>
        <p:grpSpPr>
          <a:xfrm>
            <a:off x="475455" y="1132475"/>
            <a:ext cx="567000" cy="567000"/>
            <a:chOff x="633940" y="1509967"/>
            <a:chExt cx="756000" cy="756000"/>
          </a:xfrm>
        </p:grpSpPr>
        <p:sp>
          <p:nvSpPr>
            <p:cNvPr id="1252" name="Google Shape;1252;p57"/>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253" name="Google Shape;1253;p57"/>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254" name="Google Shape;1254;p57"/>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rafico + grafico" showMasterSp="0">
  <p:cSld name="Pagina grafico + grafico">
    <p:bg>
      <p:bgPr>
        <a:solidFill>
          <a:schemeClr val="lt1"/>
        </a:solidFill>
      </p:bgPr>
    </p:bg>
    <p:spTree>
      <p:nvGrpSpPr>
        <p:cNvPr id="1255" name="Shape 1255"/>
        <p:cNvGrpSpPr/>
        <p:nvPr/>
      </p:nvGrpSpPr>
      <p:grpSpPr>
        <a:xfrm>
          <a:off x="0" y="0"/>
          <a:ext cx="0" cy="0"/>
          <a:chOff x="0" y="0"/>
          <a:chExt cx="0" cy="0"/>
        </a:xfrm>
      </p:grpSpPr>
      <p:sp>
        <p:nvSpPr>
          <p:cNvPr id="1256" name="Google Shape;1256;p5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257" name="Google Shape;1257;p5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258" name="Google Shape;1258;p5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59" name="Google Shape;1259;p5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0" name="Google Shape;1260;p5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1" name="Google Shape;1261;p5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2" name="Google Shape;1262;p5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3" name="Google Shape;1263;p5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4" name="Google Shape;1264;p5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5" name="Google Shape;1265;p5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6" name="Google Shape;1266;p5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7" name="Google Shape;1267;p5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8" name="Google Shape;1268;p5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69" name="Google Shape;1269;p5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70" name="Google Shape;1270;p5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71" name="Google Shape;1271;p5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72" name="Google Shape;1272;p5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73" name="Google Shape;1273;p5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274" name="Google Shape;1274;p58"/>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275" name="Google Shape;1275;p5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276" name="Google Shape;1276;p58"/>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7" name="Google Shape;1277;p58"/>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8" name="Google Shape;1278;p58"/>
          <p:cNvGrpSpPr/>
          <p:nvPr/>
        </p:nvGrpSpPr>
        <p:grpSpPr>
          <a:xfrm>
            <a:off x="475455" y="1132475"/>
            <a:ext cx="567000" cy="567000"/>
            <a:chOff x="633940" y="1509967"/>
            <a:chExt cx="756000" cy="756000"/>
          </a:xfrm>
        </p:grpSpPr>
        <p:sp>
          <p:nvSpPr>
            <p:cNvPr id="1279" name="Google Shape;1279;p5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280" name="Google Shape;1280;p5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281" name="Google Shape;1281;p58"/>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282" name="Google Shape;1282;p58"/>
          <p:cNvSpPr txBox="1"/>
          <p:nvPr>
            <p:ph idx="3"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3" name="Google Shape;1283;p58"/>
          <p:cNvSpPr/>
          <p:nvPr>
            <p:ph idx="4" type="chart"/>
          </p:nvPr>
        </p:nvSpPr>
        <p:spPr>
          <a:xfrm>
            <a:off x="4572000" y="1766888"/>
            <a:ext cx="4158854" cy="266819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None/>
              <a:defRPr b="0" i="0" sz="1100" u="none" cap="none" strike="noStrike">
                <a:solidFill>
                  <a:schemeClr val="accent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1284" name="Google Shape;1284;p58"/>
          <p:cNvSpPr/>
          <p:nvPr>
            <p:ph idx="5" type="chart"/>
          </p:nvPr>
        </p:nvSpPr>
        <p:spPr>
          <a:xfrm>
            <a:off x="412376" y="1766888"/>
            <a:ext cx="4158854" cy="266819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None/>
              <a:defRPr b="0" i="0" sz="1100" u="none" cap="none" strike="noStrike">
                <a:solidFill>
                  <a:schemeClr val="accent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1285" name="Google Shape;1285;p5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286" name="Google Shape;1286;p5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287" name="Google Shape;1287;p5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88" name="Google Shape;1288;p5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89" name="Google Shape;1289;p5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0" name="Google Shape;1290;p5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1" name="Google Shape;1291;p5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2" name="Google Shape;1292;p5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3" name="Google Shape;1293;p5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4" name="Google Shape;1294;p5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5" name="Google Shape;1295;p5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6" name="Google Shape;1296;p5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7" name="Google Shape;1297;p5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8" name="Google Shape;1298;p5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299" name="Google Shape;1299;p5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00" name="Google Shape;1300;p5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01" name="Google Shape;1301;p5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02" name="Google Shape;1302;p5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303" name="Google Shape;1303;p58"/>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304" name="Google Shape;1304;p5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grpSp>
        <p:nvGrpSpPr>
          <p:cNvPr id="1305" name="Google Shape;1305;p58"/>
          <p:cNvGrpSpPr/>
          <p:nvPr/>
        </p:nvGrpSpPr>
        <p:grpSpPr>
          <a:xfrm>
            <a:off x="475455" y="1132475"/>
            <a:ext cx="567000" cy="567000"/>
            <a:chOff x="633940" y="1509967"/>
            <a:chExt cx="756000" cy="756000"/>
          </a:xfrm>
        </p:grpSpPr>
        <p:sp>
          <p:nvSpPr>
            <p:cNvPr id="1306" name="Google Shape;1306;p58"/>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307" name="Google Shape;1307;p58"/>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308" name="Google Shape;1308;p58"/>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ina 2 box DX + 1 box SX" showMasterSp="0">
  <p:cSld name="1_Pagina 2 box DX + 1 box SX">
    <p:bg>
      <p:bgPr>
        <a:solidFill>
          <a:schemeClr val="lt1"/>
        </a:solidFill>
      </p:bgPr>
    </p:bg>
    <p:spTree>
      <p:nvGrpSpPr>
        <p:cNvPr id="1309" name="Shape 1309"/>
        <p:cNvGrpSpPr/>
        <p:nvPr/>
      </p:nvGrpSpPr>
      <p:grpSpPr>
        <a:xfrm>
          <a:off x="0" y="0"/>
          <a:ext cx="0" cy="0"/>
          <a:chOff x="0" y="0"/>
          <a:chExt cx="0" cy="0"/>
        </a:xfrm>
      </p:grpSpPr>
      <p:sp>
        <p:nvSpPr>
          <p:cNvPr id="1310" name="Google Shape;1310;p59"/>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311" name="Google Shape;1311;p59"/>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312" name="Google Shape;1312;p5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3" name="Google Shape;1313;p5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4" name="Google Shape;1314;p5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5" name="Google Shape;1315;p5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6" name="Google Shape;1316;p5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7" name="Google Shape;1317;p5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8" name="Google Shape;1318;p59"/>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19" name="Google Shape;1319;p59"/>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0" name="Google Shape;1320;p5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1" name="Google Shape;1321;p5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2" name="Google Shape;1322;p5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3" name="Google Shape;1323;p5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4" name="Google Shape;1324;p5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5" name="Google Shape;1325;p5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6" name="Google Shape;1326;p59"/>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27" name="Google Shape;1327;p59"/>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328" name="Google Shape;1328;p59"/>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329" name="Google Shape;1329;p59"/>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330" name="Google Shape;1330;p59"/>
          <p:cNvSpPr txBox="1"/>
          <p:nvPr>
            <p:ph idx="1" type="body"/>
          </p:nvPr>
        </p:nvSpPr>
        <p:spPr>
          <a:xfrm>
            <a:off x="412375" y="377278"/>
            <a:ext cx="7809309" cy="49172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0" i="0" sz="1800">
                <a:solidFill>
                  <a:srgbClr val="0047BB"/>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1" name="Google Shape;1331;p59"/>
          <p:cNvSpPr txBox="1"/>
          <p:nvPr>
            <p:ph idx="2"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2" name="Google Shape;1332;p59"/>
          <p:cNvSpPr txBox="1"/>
          <p:nvPr>
            <p:ph idx="3" type="body"/>
          </p:nvPr>
        </p:nvSpPr>
        <p:spPr>
          <a:xfrm>
            <a:off x="386954" y="1766472"/>
            <a:ext cx="4185047" cy="118473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3" name="Google Shape;1333;p59"/>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1334" name="Google Shape;1334;p59"/>
          <p:cNvSpPr txBox="1"/>
          <p:nvPr>
            <p:ph idx="4" type="body"/>
          </p:nvPr>
        </p:nvSpPr>
        <p:spPr>
          <a:xfrm>
            <a:off x="400086" y="3805793"/>
            <a:ext cx="4185047" cy="82893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5" name="Google Shape;1335;p59"/>
          <p:cNvSpPr txBox="1"/>
          <p:nvPr>
            <p:ph idx="5" type="body"/>
          </p:nvPr>
        </p:nvSpPr>
        <p:spPr>
          <a:xfrm>
            <a:off x="4833784" y="938612"/>
            <a:ext cx="3882782" cy="3696113"/>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336" name="Google Shape;1336;p59"/>
          <p:cNvGrpSpPr/>
          <p:nvPr/>
        </p:nvGrpSpPr>
        <p:grpSpPr>
          <a:xfrm>
            <a:off x="475455" y="1132475"/>
            <a:ext cx="567000" cy="567000"/>
            <a:chOff x="633940" y="1509967"/>
            <a:chExt cx="756000" cy="756000"/>
          </a:xfrm>
        </p:grpSpPr>
        <p:sp>
          <p:nvSpPr>
            <p:cNvPr id="1337" name="Google Shape;1337;p5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338" name="Google Shape;1338;p5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339" name="Google Shape;1339;p59"/>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340" name="Google Shape;1340;p59"/>
          <p:cNvSpPr txBox="1"/>
          <p:nvPr>
            <p:ph idx="6"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341" name="Google Shape;1341;p59"/>
          <p:cNvGrpSpPr/>
          <p:nvPr/>
        </p:nvGrpSpPr>
        <p:grpSpPr>
          <a:xfrm>
            <a:off x="471790" y="3117260"/>
            <a:ext cx="567000" cy="567000"/>
            <a:chOff x="633940" y="1509967"/>
            <a:chExt cx="756000" cy="756000"/>
          </a:xfrm>
        </p:grpSpPr>
        <p:sp>
          <p:nvSpPr>
            <p:cNvPr id="1342" name="Google Shape;1342;p5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343" name="Google Shape;1343;p5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344" name="Google Shape;1344;p59"/>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345" name="Google Shape;1345;p59"/>
          <p:cNvSpPr txBox="1"/>
          <p:nvPr>
            <p:ph idx="7"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6" name="Google Shape;1346;p59"/>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347" name="Google Shape;1347;p59"/>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348" name="Google Shape;1348;p5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49" name="Google Shape;1349;p5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0" name="Google Shape;1350;p5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1" name="Google Shape;1351;p5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2" name="Google Shape;1352;p5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3" name="Google Shape;1353;p5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4" name="Google Shape;1354;p59"/>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5" name="Google Shape;1355;p59"/>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6" name="Google Shape;1356;p59"/>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7" name="Google Shape;1357;p59"/>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8" name="Google Shape;1358;p59"/>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59" name="Google Shape;1359;p59"/>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60" name="Google Shape;1360;p59"/>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61" name="Google Shape;1361;p59"/>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62" name="Google Shape;1362;p59"/>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63" name="Google Shape;1363;p59"/>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364" name="Google Shape;1364;p59"/>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365" name="Google Shape;1365;p59"/>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366" name="Google Shape;1366;p59"/>
          <p:cNvSpPr/>
          <p:nvPr/>
        </p:nvSpPr>
        <p:spPr>
          <a:xfrm rot="5400000">
            <a:off x="4103848" y="2617479"/>
            <a:ext cx="1175966" cy="338379"/>
          </a:xfrm>
          <a:prstGeom prst="flowChartExtract">
            <a:avLst/>
          </a:prstGeom>
          <a:gradFill>
            <a:gsLst>
              <a:gs pos="0">
                <a:srgbClr val="0047BB">
                  <a:alpha val="0"/>
                </a:srgbClr>
              </a:gs>
              <a:gs pos="90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1367" name="Google Shape;1367;p59"/>
          <p:cNvGrpSpPr/>
          <p:nvPr/>
        </p:nvGrpSpPr>
        <p:grpSpPr>
          <a:xfrm>
            <a:off x="475455" y="1132475"/>
            <a:ext cx="567000" cy="567000"/>
            <a:chOff x="633940" y="1509967"/>
            <a:chExt cx="756000" cy="756000"/>
          </a:xfrm>
        </p:grpSpPr>
        <p:sp>
          <p:nvSpPr>
            <p:cNvPr id="1368" name="Google Shape;1368;p5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369" name="Google Shape;1369;p5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370" name="Google Shape;1370;p59"/>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371" name="Google Shape;1371;p59"/>
          <p:cNvGrpSpPr/>
          <p:nvPr/>
        </p:nvGrpSpPr>
        <p:grpSpPr>
          <a:xfrm>
            <a:off x="471790" y="3117260"/>
            <a:ext cx="567000" cy="567000"/>
            <a:chOff x="633940" y="1509967"/>
            <a:chExt cx="756000" cy="756000"/>
          </a:xfrm>
        </p:grpSpPr>
        <p:sp>
          <p:nvSpPr>
            <p:cNvPr id="1372" name="Google Shape;1372;p59"/>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373" name="Google Shape;1373;p59"/>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374" name="Google Shape;1374;p59"/>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2794">
          <p15:clr>
            <a:srgbClr val="FBAE40"/>
          </p15:clr>
        </p15:guide>
        <p15:guide id="2" pos="2880">
          <p15:clr>
            <a:srgbClr val="FBAE40"/>
          </p15:clr>
        </p15:guide>
        <p15:guide id="3" pos="244">
          <p15:clr>
            <a:srgbClr val="FBAE40"/>
          </p15:clr>
        </p15:guide>
        <p15:guide id="4" pos="5500">
          <p15:clr>
            <a:srgbClr val="FBAE40"/>
          </p15:clr>
        </p15:guide>
        <p15:guide id="5" orient="horz" pos="111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2 box DX + 2 box SX" showMasterSp="0">
  <p:cSld name="Pagina 2 box DX + 2 box SX">
    <p:bg>
      <p:bgPr>
        <a:solidFill>
          <a:schemeClr val="lt1"/>
        </a:solidFill>
      </p:bgPr>
    </p:bg>
    <p:spTree>
      <p:nvGrpSpPr>
        <p:cNvPr id="1375" name="Shape 1375"/>
        <p:cNvGrpSpPr/>
        <p:nvPr/>
      </p:nvGrpSpPr>
      <p:grpSpPr>
        <a:xfrm>
          <a:off x="0" y="0"/>
          <a:ext cx="0" cy="0"/>
          <a:chOff x="0" y="0"/>
          <a:chExt cx="0" cy="0"/>
        </a:xfrm>
      </p:grpSpPr>
      <p:sp>
        <p:nvSpPr>
          <p:cNvPr id="1376" name="Google Shape;1376;p60"/>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7" name="Google Shape;1377;p60"/>
          <p:cNvSpPr txBox="1"/>
          <p:nvPr>
            <p:ph idx="2" type="body"/>
          </p:nvPr>
        </p:nvSpPr>
        <p:spPr>
          <a:xfrm>
            <a:off x="386954" y="1766472"/>
            <a:ext cx="4185047" cy="1119961"/>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8" name="Google Shape;1378;p60"/>
          <p:cNvSpPr txBox="1"/>
          <p:nvPr>
            <p:ph idx="3" type="body"/>
          </p:nvPr>
        </p:nvSpPr>
        <p:spPr>
          <a:xfrm>
            <a:off x="400086" y="3805793"/>
            <a:ext cx="4185047" cy="905185"/>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9" name="Google Shape;1379;p60"/>
          <p:cNvSpPr txBox="1"/>
          <p:nvPr>
            <p:ph idx="4" type="body"/>
          </p:nvPr>
        </p:nvSpPr>
        <p:spPr>
          <a:xfrm>
            <a:off x="4559711" y="1754981"/>
            <a:ext cx="4185047" cy="1108472"/>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0" name="Google Shape;1380;p60"/>
          <p:cNvSpPr txBox="1"/>
          <p:nvPr>
            <p:ph idx="5" type="body"/>
          </p:nvPr>
        </p:nvSpPr>
        <p:spPr>
          <a:xfrm>
            <a:off x="4572843" y="3794302"/>
            <a:ext cx="4185046" cy="916676"/>
          </a:xfrm>
          <a:prstGeom prst="rect">
            <a:avLst/>
          </a:prstGeom>
          <a:noFill/>
          <a:ln>
            <a:noFill/>
          </a:ln>
        </p:spPr>
        <p:txBody>
          <a:bodyPr anchorCtr="0" anchor="t" bIns="108000" lIns="108000" spcFirstLastPara="1" rIns="108000" wrap="square" tIns="108000">
            <a:normAutofit/>
          </a:bodyPr>
          <a:lstStyle>
            <a:lvl1pPr indent="-298450" lvl="0" marL="457200" algn="l">
              <a:lnSpc>
                <a:spcPct val="90000"/>
              </a:lnSpc>
              <a:spcBef>
                <a:spcPts val="800"/>
              </a:spcBef>
              <a:spcAft>
                <a:spcPts val="0"/>
              </a:spcAft>
              <a:buClr>
                <a:schemeClr val="accent2"/>
              </a:buClr>
              <a:buSzPts val="1100"/>
              <a:buFont typeface="Arial"/>
              <a:buChar char="●"/>
              <a:defRPr sz="1100">
                <a:solidFill>
                  <a:schemeClr val="dk1"/>
                </a:solidFill>
              </a:defRPr>
            </a:lvl1pPr>
            <a:lvl2pPr indent="-298450" lvl="1" marL="914400" algn="l">
              <a:lnSpc>
                <a:spcPct val="90000"/>
              </a:lnSpc>
              <a:spcBef>
                <a:spcPts val="400"/>
              </a:spcBef>
              <a:spcAft>
                <a:spcPts val="0"/>
              </a:spcAft>
              <a:buClr>
                <a:schemeClr val="accent2"/>
              </a:buClr>
              <a:buSzPts val="1100"/>
              <a:buFont typeface="Arial"/>
              <a:buChar char="●"/>
              <a:defRPr sz="1100">
                <a:solidFill>
                  <a:schemeClr val="dk1"/>
                </a:solidFill>
              </a:defRPr>
            </a:lvl2pPr>
            <a:lvl3pPr indent="-298450" lvl="2" marL="1371600" algn="l">
              <a:lnSpc>
                <a:spcPct val="90000"/>
              </a:lnSpc>
              <a:spcBef>
                <a:spcPts val="400"/>
              </a:spcBef>
              <a:spcAft>
                <a:spcPts val="0"/>
              </a:spcAft>
              <a:buClr>
                <a:schemeClr val="accent2"/>
              </a:buClr>
              <a:buSzPts val="1100"/>
              <a:buFont typeface="Arial"/>
              <a:buChar char="●"/>
              <a:defRPr sz="1100">
                <a:solidFill>
                  <a:schemeClr val="dk1"/>
                </a:solidFill>
              </a:defRPr>
            </a:lvl3pPr>
            <a:lvl4pPr indent="-298450" lvl="3" marL="1828800" algn="l">
              <a:lnSpc>
                <a:spcPct val="90000"/>
              </a:lnSpc>
              <a:spcBef>
                <a:spcPts val="400"/>
              </a:spcBef>
              <a:spcAft>
                <a:spcPts val="0"/>
              </a:spcAft>
              <a:buClr>
                <a:schemeClr val="accent2"/>
              </a:buClr>
              <a:buSzPts val="1100"/>
              <a:buFont typeface="Arial"/>
              <a:buChar char="●"/>
              <a:defRPr sz="1100">
                <a:solidFill>
                  <a:schemeClr val="dk1"/>
                </a:solidFill>
              </a:defRPr>
            </a:lvl4pPr>
            <a:lvl5pPr indent="-298450" lvl="4" marL="2286000" algn="l">
              <a:lnSpc>
                <a:spcPct val="90000"/>
              </a:lnSpc>
              <a:spcBef>
                <a:spcPts val="400"/>
              </a:spcBef>
              <a:spcAft>
                <a:spcPts val="0"/>
              </a:spcAft>
              <a:buClr>
                <a:schemeClr val="accent2"/>
              </a:buClr>
              <a:buSzPts val="1100"/>
              <a:buFont typeface="Arial"/>
              <a:buChar char="●"/>
              <a:defRPr sz="11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1" name="Google Shape;1381;p60"/>
          <p:cNvSpPr txBox="1"/>
          <p:nvPr>
            <p:ph idx="6" type="body"/>
          </p:nvPr>
        </p:nvSpPr>
        <p:spPr>
          <a:xfrm>
            <a:off x="1092961" y="869006"/>
            <a:ext cx="3105000"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2" name="Google Shape;1382;p60"/>
          <p:cNvSpPr txBox="1"/>
          <p:nvPr>
            <p:ph idx="7" type="body"/>
          </p:nvPr>
        </p:nvSpPr>
        <p:spPr>
          <a:xfrm>
            <a:off x="1089296" y="2853791"/>
            <a:ext cx="3105000"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3" name="Google Shape;1383;p60"/>
          <p:cNvSpPr txBox="1"/>
          <p:nvPr>
            <p:ph idx="8" type="body"/>
          </p:nvPr>
        </p:nvSpPr>
        <p:spPr>
          <a:xfrm>
            <a:off x="5062201" y="2855906"/>
            <a:ext cx="3088487" cy="55987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4" name="Google Shape;1384;p60"/>
          <p:cNvSpPr txBox="1"/>
          <p:nvPr>
            <p:ph idx="9" type="body"/>
          </p:nvPr>
        </p:nvSpPr>
        <p:spPr>
          <a:xfrm>
            <a:off x="5062201" y="869708"/>
            <a:ext cx="3088487" cy="559873"/>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rgbClr val="0047BB"/>
                </a:solidFill>
                <a:latin typeface="Avenir"/>
                <a:ea typeface="Avenir"/>
                <a:cs typeface="Avenir"/>
                <a:sym typeface="Aveni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5" name="Google Shape;1385;p60"/>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386" name="Google Shape;1386;p60"/>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387" name="Google Shape;1387;p6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88" name="Google Shape;1388;p6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89" name="Google Shape;1389;p6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0" name="Google Shape;1390;p6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1" name="Google Shape;1391;p6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2" name="Google Shape;1392;p6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3" name="Google Shape;1393;p60"/>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4" name="Google Shape;1394;p60"/>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5" name="Google Shape;1395;p60"/>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6" name="Google Shape;1396;p60"/>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7" name="Google Shape;1397;p60"/>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8" name="Google Shape;1398;p60"/>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399" name="Google Shape;1399;p60"/>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00" name="Google Shape;1400;p60"/>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01" name="Google Shape;1401;p60"/>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02" name="Google Shape;1402;p60"/>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403" name="Google Shape;1403;p60"/>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404" name="Google Shape;1404;p60"/>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405" name="Google Shape;1405;p60"/>
          <p:cNvSpPr/>
          <p:nvPr/>
        </p:nvSpPr>
        <p:spPr>
          <a:xfrm>
            <a:off x="4400102" y="5201575"/>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grpSp>
        <p:nvGrpSpPr>
          <p:cNvPr id="1406" name="Google Shape;1406;p60"/>
          <p:cNvGrpSpPr/>
          <p:nvPr/>
        </p:nvGrpSpPr>
        <p:grpSpPr>
          <a:xfrm>
            <a:off x="475455" y="1132475"/>
            <a:ext cx="567000" cy="567000"/>
            <a:chOff x="633940" y="1509967"/>
            <a:chExt cx="756000" cy="756000"/>
          </a:xfrm>
        </p:grpSpPr>
        <p:sp>
          <p:nvSpPr>
            <p:cNvPr id="1407" name="Google Shape;1407;p60"/>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408" name="Google Shape;1408;p60"/>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409" name="Google Shape;1409;p60"/>
          <p:cNvCxnSpPr/>
          <p:nvPr/>
        </p:nvCxnSpPr>
        <p:spPr>
          <a:xfrm>
            <a:off x="1046254" y="14173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410" name="Google Shape;1410;p60"/>
          <p:cNvGrpSpPr/>
          <p:nvPr/>
        </p:nvGrpSpPr>
        <p:grpSpPr>
          <a:xfrm>
            <a:off x="471790" y="3117260"/>
            <a:ext cx="567000" cy="567000"/>
            <a:chOff x="633940" y="1509967"/>
            <a:chExt cx="756000" cy="756000"/>
          </a:xfrm>
        </p:grpSpPr>
        <p:sp>
          <p:nvSpPr>
            <p:cNvPr id="1411" name="Google Shape;1411;p60"/>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412" name="Google Shape;1412;p60"/>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413" name="Google Shape;1413;p60"/>
          <p:cNvCxnSpPr/>
          <p:nvPr/>
        </p:nvCxnSpPr>
        <p:spPr>
          <a:xfrm>
            <a:off x="1042589" y="3402173"/>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414" name="Google Shape;1414;p60"/>
          <p:cNvGrpSpPr/>
          <p:nvPr/>
        </p:nvGrpSpPr>
        <p:grpSpPr>
          <a:xfrm>
            <a:off x="8162108" y="3118673"/>
            <a:ext cx="567000" cy="567000"/>
            <a:chOff x="10885138" y="1455967"/>
            <a:chExt cx="756000" cy="756000"/>
          </a:xfrm>
        </p:grpSpPr>
        <p:sp>
          <p:nvSpPr>
            <p:cNvPr id="1415" name="Google Shape;1415;p60"/>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416" name="Google Shape;1416;p60"/>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417" name="Google Shape;1417;p60"/>
          <p:cNvCxnSpPr/>
          <p:nvPr/>
        </p:nvCxnSpPr>
        <p:spPr>
          <a:xfrm>
            <a:off x="5045687" y="3404289"/>
            <a:ext cx="3105000" cy="0"/>
          </a:xfrm>
          <a:prstGeom prst="straightConnector1">
            <a:avLst/>
          </a:prstGeom>
          <a:noFill/>
          <a:ln cap="flat" cmpd="sng" w="12700">
            <a:solidFill>
              <a:schemeClr val="accent1"/>
            </a:solidFill>
            <a:prstDash val="solid"/>
            <a:miter lim="800000"/>
            <a:headEnd len="sm" w="sm" type="none"/>
            <a:tailEnd len="sm" w="sm" type="none"/>
          </a:ln>
        </p:spPr>
      </p:cxnSp>
      <p:grpSp>
        <p:nvGrpSpPr>
          <p:cNvPr id="1418" name="Google Shape;1418;p60"/>
          <p:cNvGrpSpPr/>
          <p:nvPr/>
        </p:nvGrpSpPr>
        <p:grpSpPr>
          <a:xfrm>
            <a:off x="8162108" y="1132475"/>
            <a:ext cx="567000" cy="567000"/>
            <a:chOff x="10885138" y="1455967"/>
            <a:chExt cx="756000" cy="756000"/>
          </a:xfrm>
        </p:grpSpPr>
        <p:sp>
          <p:nvSpPr>
            <p:cNvPr id="1419" name="Google Shape;1419;p60"/>
            <p:cNvSpPr/>
            <p:nvPr/>
          </p:nvSpPr>
          <p:spPr>
            <a:xfrm>
              <a:off x="10885138" y="1455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420" name="Google Shape;1420;p60"/>
            <p:cNvSpPr/>
            <p:nvPr/>
          </p:nvSpPr>
          <p:spPr>
            <a:xfrm>
              <a:off x="10939138" y="1509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cxnSp>
        <p:nvCxnSpPr>
          <p:cNvPr id="1421" name="Google Shape;1421;p60"/>
          <p:cNvCxnSpPr/>
          <p:nvPr/>
        </p:nvCxnSpPr>
        <p:spPr>
          <a:xfrm>
            <a:off x="5045687" y="1418091"/>
            <a:ext cx="3105000" cy="0"/>
          </a:xfrm>
          <a:prstGeom prst="straightConnector1">
            <a:avLst/>
          </a:prstGeom>
          <a:noFill/>
          <a:ln cap="flat" cmpd="sng" w="12700">
            <a:solidFill>
              <a:schemeClr val="accent1"/>
            </a:solidFill>
            <a:prstDash val="solid"/>
            <a:miter lim="800000"/>
            <a:headEnd len="sm" w="sm" type="none"/>
            <a:tailEnd len="sm" w="sm" type="none"/>
          </a:ln>
        </p:spPr>
      </p:cxnSp>
      <p:sp>
        <p:nvSpPr>
          <p:cNvPr id="1422" name="Google Shape;1422;p60"/>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Tabella" showMasterSp="0">
  <p:cSld name="Pagina Tabella">
    <p:bg>
      <p:bgPr>
        <a:solidFill>
          <a:schemeClr val="lt1"/>
        </a:solidFill>
      </p:bgPr>
    </p:bg>
    <p:spTree>
      <p:nvGrpSpPr>
        <p:cNvPr id="1423" name="Shape 1423"/>
        <p:cNvGrpSpPr/>
        <p:nvPr/>
      </p:nvGrpSpPr>
      <p:grpSpPr>
        <a:xfrm>
          <a:off x="0" y="0"/>
          <a:ext cx="0" cy="0"/>
          <a:chOff x="0" y="0"/>
          <a:chExt cx="0" cy="0"/>
        </a:xfrm>
      </p:grpSpPr>
      <p:sp>
        <p:nvSpPr>
          <p:cNvPr id="1424" name="Google Shape;1424;p61"/>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5" name="Google Shape;1425;p61"/>
          <p:cNvSpPr/>
          <p:nvPr>
            <p:ph idx="2" type="tbl"/>
          </p:nvPr>
        </p:nvSpPr>
        <p:spPr>
          <a:xfrm>
            <a:off x="411956" y="1062038"/>
            <a:ext cx="8320088" cy="326350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dk1"/>
              </a:buClr>
              <a:buSzPts val="1400"/>
              <a:buFont typeface="Avenir"/>
              <a:buNone/>
              <a:defRPr b="0" i="0" sz="1400" u="none" cap="none" strike="noStrike">
                <a:solidFill>
                  <a:schemeClr val="dk1"/>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426" name="Google Shape;1426;p61"/>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27" name="Google Shape;1427;p61"/>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428" name="Google Shape;1428;p6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29" name="Google Shape;1429;p6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0" name="Google Shape;1430;p6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1" name="Google Shape;1431;p6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2" name="Google Shape;1432;p6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3" name="Google Shape;1433;p6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4" name="Google Shape;1434;p61"/>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5" name="Google Shape;1435;p61"/>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6" name="Google Shape;1436;p61"/>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7" name="Google Shape;1437;p61"/>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8" name="Google Shape;1438;p61"/>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39" name="Google Shape;1439;p61"/>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40" name="Google Shape;1440;p61"/>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41" name="Google Shape;1441;p61"/>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42" name="Google Shape;1442;p61"/>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43" name="Google Shape;1443;p61"/>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444" name="Google Shape;1444;p61"/>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445" name="Google Shape;1445;p61"/>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446" name="Google Shape;1446;p61"/>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ina Grafico" showMasterSp="0">
  <p:cSld name="Pagina Grafico">
    <p:bg>
      <p:bgPr>
        <a:solidFill>
          <a:schemeClr val="lt1"/>
        </a:solidFill>
      </p:bgPr>
    </p:bg>
    <p:spTree>
      <p:nvGrpSpPr>
        <p:cNvPr id="1447" name="Shape 1447"/>
        <p:cNvGrpSpPr/>
        <p:nvPr/>
      </p:nvGrpSpPr>
      <p:grpSpPr>
        <a:xfrm>
          <a:off x="0" y="0"/>
          <a:ext cx="0" cy="0"/>
          <a:chOff x="0" y="0"/>
          <a:chExt cx="0" cy="0"/>
        </a:xfrm>
      </p:grpSpPr>
      <p:sp>
        <p:nvSpPr>
          <p:cNvPr id="1448" name="Google Shape;1448;p62"/>
          <p:cNvSpPr txBox="1"/>
          <p:nvPr>
            <p:ph idx="1" type="body"/>
          </p:nvPr>
        </p:nvSpPr>
        <p:spPr>
          <a:xfrm>
            <a:off x="412375" y="4438449"/>
            <a:ext cx="7052072" cy="429816"/>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700"/>
              <a:buNone/>
              <a:defRPr b="0" i="0" sz="700">
                <a:latin typeface="Avenir"/>
                <a:ea typeface="Avenir"/>
                <a:cs typeface="Avenir"/>
                <a:sym typeface="Avenir"/>
              </a:defRPr>
            </a:lvl1pPr>
            <a:lvl2pPr indent="-228600" lvl="1" marL="914400" algn="l">
              <a:lnSpc>
                <a:spcPct val="90000"/>
              </a:lnSpc>
              <a:spcBef>
                <a:spcPts val="400"/>
              </a:spcBef>
              <a:spcAft>
                <a:spcPts val="0"/>
              </a:spcAft>
              <a:buSzPts val="700"/>
              <a:buNone/>
              <a:defRPr b="0" i="0" sz="700">
                <a:latin typeface="Avenir"/>
                <a:ea typeface="Avenir"/>
                <a:cs typeface="Avenir"/>
                <a:sym typeface="Avenir"/>
              </a:defRPr>
            </a:lvl2pPr>
            <a:lvl3pPr indent="-228600" lvl="2" marL="1371600" algn="l">
              <a:lnSpc>
                <a:spcPct val="90000"/>
              </a:lnSpc>
              <a:spcBef>
                <a:spcPts val="400"/>
              </a:spcBef>
              <a:spcAft>
                <a:spcPts val="0"/>
              </a:spcAft>
              <a:buSzPts val="700"/>
              <a:buNone/>
              <a:defRPr b="0" i="0" sz="700">
                <a:latin typeface="Avenir"/>
                <a:ea typeface="Avenir"/>
                <a:cs typeface="Avenir"/>
                <a:sym typeface="Avenir"/>
              </a:defRPr>
            </a:lvl3pPr>
            <a:lvl4pPr indent="-228600" lvl="3" marL="1828800" algn="l">
              <a:lnSpc>
                <a:spcPct val="90000"/>
              </a:lnSpc>
              <a:spcBef>
                <a:spcPts val="400"/>
              </a:spcBef>
              <a:spcAft>
                <a:spcPts val="0"/>
              </a:spcAft>
              <a:buSzPts val="700"/>
              <a:buNone/>
              <a:defRPr b="0" i="0" sz="700">
                <a:latin typeface="Avenir"/>
                <a:ea typeface="Avenir"/>
                <a:cs typeface="Avenir"/>
                <a:sym typeface="Avenir"/>
              </a:defRPr>
            </a:lvl4pPr>
            <a:lvl5pPr indent="-228600" lvl="4" marL="2286000" algn="l">
              <a:lnSpc>
                <a:spcPct val="90000"/>
              </a:lnSpc>
              <a:spcBef>
                <a:spcPts val="400"/>
              </a:spcBef>
              <a:spcAft>
                <a:spcPts val="0"/>
              </a:spcAft>
              <a:buSzPts val="700"/>
              <a:buNone/>
              <a:defRPr b="0" i="0" sz="700">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9" name="Google Shape;1449;p62"/>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50" name="Google Shape;1450;p62"/>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451" name="Google Shape;1451;p6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2" name="Google Shape;1452;p6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3" name="Google Shape;1453;p6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4" name="Google Shape;1454;p6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5" name="Google Shape;1455;p6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6" name="Google Shape;1456;p6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7" name="Google Shape;1457;p62"/>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8" name="Google Shape;1458;p62"/>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59" name="Google Shape;1459;p62"/>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0" name="Google Shape;1460;p62"/>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1" name="Google Shape;1461;p62"/>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2" name="Google Shape;1462;p62"/>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3" name="Google Shape;1463;p62"/>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4" name="Google Shape;1464;p62"/>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5" name="Google Shape;1465;p62"/>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466" name="Google Shape;1466;p62"/>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467" name="Google Shape;1467;p62"/>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
        <p:nvSpPr>
          <p:cNvPr id="1468" name="Google Shape;1468;p62"/>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469" name="Google Shape;1469;p62"/>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0" name="Google Shape;1470;p62"/>
          <p:cNvSpPr/>
          <p:nvPr>
            <p:ph idx="2" type="chart"/>
          </p:nvPr>
        </p:nvSpPr>
        <p:spPr>
          <a:xfrm>
            <a:off x="417910" y="1103710"/>
            <a:ext cx="7886700" cy="310157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1pPr>
            <a:lvl2pPr lvl="1"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ra sezione">
  <p:cSld name="Altra sezione">
    <p:spTree>
      <p:nvGrpSpPr>
        <p:cNvPr id="1471" name="Shape 1471"/>
        <p:cNvGrpSpPr/>
        <p:nvPr/>
      </p:nvGrpSpPr>
      <p:grpSpPr>
        <a:xfrm>
          <a:off x="0" y="0"/>
          <a:ext cx="0" cy="0"/>
          <a:chOff x="0" y="0"/>
          <a:chExt cx="0" cy="0"/>
        </a:xfrm>
      </p:grpSpPr>
      <p:pic>
        <p:nvPicPr>
          <p:cNvPr id="1472" name="Google Shape;1472;p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73" name="Google Shape;1473;p63"/>
          <p:cNvSpPr txBox="1"/>
          <p:nvPr>
            <p:ph idx="1" type="body"/>
          </p:nvPr>
        </p:nvSpPr>
        <p:spPr>
          <a:xfrm>
            <a:off x="499763" y="546142"/>
            <a:ext cx="8193881" cy="18264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800"/>
              <a:buNone/>
              <a:defRPr b="0" i="0" sz="3800">
                <a:solidFill>
                  <a:schemeClr val="lt1"/>
                </a:solidFill>
                <a:latin typeface="Avenir"/>
                <a:ea typeface="Avenir"/>
                <a:cs typeface="Avenir"/>
                <a:sym typeface="Avenir"/>
              </a:defRPr>
            </a:lvl1pPr>
            <a:lvl2pPr indent="-228600" lvl="1" marL="914400" algn="l">
              <a:lnSpc>
                <a:spcPct val="90000"/>
              </a:lnSpc>
              <a:spcBef>
                <a:spcPts val="400"/>
              </a:spcBef>
              <a:spcAft>
                <a:spcPts val="0"/>
              </a:spcAft>
              <a:buSzPts val="3800"/>
              <a:buNone/>
              <a:defRPr b="0" i="0" sz="3800">
                <a:solidFill>
                  <a:schemeClr val="lt1"/>
                </a:solidFill>
                <a:latin typeface="Avenir"/>
                <a:ea typeface="Avenir"/>
                <a:cs typeface="Avenir"/>
                <a:sym typeface="Avenir"/>
              </a:defRPr>
            </a:lvl2pPr>
            <a:lvl3pPr indent="-228600" lvl="2" marL="1371600" algn="l">
              <a:lnSpc>
                <a:spcPct val="90000"/>
              </a:lnSpc>
              <a:spcBef>
                <a:spcPts val="400"/>
              </a:spcBef>
              <a:spcAft>
                <a:spcPts val="0"/>
              </a:spcAft>
              <a:buSzPts val="3800"/>
              <a:buNone/>
              <a:defRPr b="0" i="0" sz="3800">
                <a:solidFill>
                  <a:schemeClr val="lt1"/>
                </a:solidFill>
                <a:latin typeface="Avenir"/>
                <a:ea typeface="Avenir"/>
                <a:cs typeface="Avenir"/>
                <a:sym typeface="Avenir"/>
              </a:defRPr>
            </a:lvl3pPr>
            <a:lvl4pPr indent="-228600" lvl="3" marL="1828800" algn="l">
              <a:lnSpc>
                <a:spcPct val="90000"/>
              </a:lnSpc>
              <a:spcBef>
                <a:spcPts val="400"/>
              </a:spcBef>
              <a:spcAft>
                <a:spcPts val="0"/>
              </a:spcAft>
              <a:buSzPts val="3800"/>
              <a:buNone/>
              <a:defRPr b="0" i="0" sz="3800">
                <a:solidFill>
                  <a:schemeClr val="lt1"/>
                </a:solidFill>
                <a:latin typeface="Avenir"/>
                <a:ea typeface="Avenir"/>
                <a:cs typeface="Avenir"/>
                <a:sym typeface="Avenir"/>
              </a:defRPr>
            </a:lvl4pPr>
            <a:lvl5pPr indent="-228600" lvl="4" marL="2286000" algn="l">
              <a:lnSpc>
                <a:spcPct val="90000"/>
              </a:lnSpc>
              <a:spcBef>
                <a:spcPts val="400"/>
              </a:spcBef>
              <a:spcAft>
                <a:spcPts val="0"/>
              </a:spcAft>
              <a:buSzPts val="3800"/>
              <a:buNone/>
              <a:defRPr b="0" i="0" sz="3800">
                <a:solidFill>
                  <a:schemeClr val="lt1"/>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4" name="Google Shape;1474;p63"/>
          <p:cNvSpPr txBox="1"/>
          <p:nvPr>
            <p:ph idx="2" type="body"/>
          </p:nvPr>
        </p:nvSpPr>
        <p:spPr>
          <a:xfrm>
            <a:off x="514530" y="3831155"/>
            <a:ext cx="8231981" cy="10489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000"/>
              <a:buNone/>
              <a:defRPr b="0" i="0" sz="3000">
                <a:solidFill>
                  <a:srgbClr val="EDDC00"/>
                </a:solidFill>
                <a:latin typeface="Avenir"/>
                <a:ea typeface="Avenir"/>
                <a:cs typeface="Avenir"/>
                <a:sym typeface="Avenir"/>
              </a:defRPr>
            </a:lvl1pPr>
            <a:lvl2pPr indent="-228600" lvl="1" marL="914400" algn="l">
              <a:lnSpc>
                <a:spcPct val="90000"/>
              </a:lnSpc>
              <a:spcBef>
                <a:spcPts val="400"/>
              </a:spcBef>
              <a:spcAft>
                <a:spcPts val="0"/>
              </a:spcAft>
              <a:buSzPts val="3000"/>
              <a:buNone/>
              <a:defRPr b="0" i="0" sz="3000">
                <a:solidFill>
                  <a:srgbClr val="EDDC00"/>
                </a:solidFill>
                <a:latin typeface="Avenir"/>
                <a:ea typeface="Avenir"/>
                <a:cs typeface="Avenir"/>
                <a:sym typeface="Avenir"/>
              </a:defRPr>
            </a:lvl2pPr>
            <a:lvl3pPr indent="-228600" lvl="2" marL="1371600" algn="l">
              <a:lnSpc>
                <a:spcPct val="90000"/>
              </a:lnSpc>
              <a:spcBef>
                <a:spcPts val="400"/>
              </a:spcBef>
              <a:spcAft>
                <a:spcPts val="0"/>
              </a:spcAft>
              <a:buSzPts val="3000"/>
              <a:buNone/>
              <a:defRPr b="0" i="0" sz="3000">
                <a:solidFill>
                  <a:srgbClr val="EDDC00"/>
                </a:solidFill>
                <a:latin typeface="Avenir"/>
                <a:ea typeface="Avenir"/>
                <a:cs typeface="Avenir"/>
                <a:sym typeface="Avenir"/>
              </a:defRPr>
            </a:lvl3pPr>
            <a:lvl4pPr indent="-228600" lvl="3" marL="1828800" algn="l">
              <a:lnSpc>
                <a:spcPct val="90000"/>
              </a:lnSpc>
              <a:spcBef>
                <a:spcPts val="400"/>
              </a:spcBef>
              <a:spcAft>
                <a:spcPts val="0"/>
              </a:spcAft>
              <a:buSzPts val="3000"/>
              <a:buNone/>
              <a:defRPr b="0" i="0" sz="3000">
                <a:solidFill>
                  <a:srgbClr val="EDDC00"/>
                </a:solidFill>
                <a:latin typeface="Avenir"/>
                <a:ea typeface="Avenir"/>
                <a:cs typeface="Avenir"/>
                <a:sym typeface="Avenir"/>
              </a:defRPr>
            </a:lvl4pPr>
            <a:lvl5pPr indent="-228600" lvl="4" marL="2286000" algn="l">
              <a:lnSpc>
                <a:spcPct val="90000"/>
              </a:lnSpc>
              <a:spcBef>
                <a:spcPts val="400"/>
              </a:spcBef>
              <a:spcAft>
                <a:spcPts val="0"/>
              </a:spcAft>
              <a:buSzPts val="3000"/>
              <a:buNone/>
              <a:defRPr b="0" i="0" sz="3000">
                <a:solidFill>
                  <a:srgbClr val="EDDC00"/>
                </a:solidFill>
                <a:latin typeface="Avenir"/>
                <a:ea typeface="Avenir"/>
                <a:cs typeface="Avenir"/>
                <a:sym typeface="Aveni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5" name="Google Shape;1475;p63"/>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pic>
        <p:nvPicPr>
          <p:cNvPr id="1476" name="Google Shape;1476;p6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77" name="Google Shape;1477;p63"/>
          <p:cNvPicPr preferRelativeResize="0"/>
          <p:nvPr/>
        </p:nvPicPr>
        <p:blipFill rotWithShape="1">
          <a:blip r:embed="rId3">
            <a:alphaModFix/>
          </a:blip>
          <a:srcRect b="0" l="0" r="0" t="0"/>
          <a:stretch/>
        </p:blipFill>
        <p:spPr>
          <a:xfrm>
            <a:off x="6952984" y="3991"/>
            <a:ext cx="1755309" cy="3486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478" name="Shape 1478"/>
        <p:cNvGrpSpPr/>
        <p:nvPr/>
      </p:nvGrpSpPr>
      <p:grpSpPr>
        <a:xfrm>
          <a:off x="0" y="0"/>
          <a:ext cx="0" cy="0"/>
          <a:chOff x="0" y="0"/>
          <a:chExt cx="0" cy="0"/>
        </a:xfrm>
      </p:grpSpPr>
      <p:sp>
        <p:nvSpPr>
          <p:cNvPr id="1479" name="Google Shape;1479;p64"/>
          <p:cNvSpPr/>
          <p:nvPr/>
        </p:nvSpPr>
        <p:spPr>
          <a:xfrm>
            <a:off x="4468625" y="2813475"/>
            <a:ext cx="144227" cy="14422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0" name="Google Shape;1480;p64"/>
          <p:cNvSpPr/>
          <p:nvPr/>
        </p:nvSpPr>
        <p:spPr>
          <a:xfrm>
            <a:off x="3834460" y="2813666"/>
            <a:ext cx="144761" cy="1447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1" name="Google Shape;1481;p64"/>
          <p:cNvSpPr/>
          <p:nvPr/>
        </p:nvSpPr>
        <p:spPr>
          <a:xfrm>
            <a:off x="4024308" y="2808341"/>
            <a:ext cx="221932" cy="155258"/>
          </a:xfrm>
          <a:custGeom>
            <a:rect b="b" l="l" r="r" t="t"/>
            <a:pathLst>
              <a:path extrusionOk="0" h="207010" w="295910">
                <a:moveTo>
                  <a:pt x="147655" y="0"/>
                </a:moveTo>
                <a:lnTo>
                  <a:pt x="93873" y="96"/>
                </a:lnTo>
                <a:lnTo>
                  <a:pt x="46969" y="2603"/>
                </a:lnTo>
                <a:lnTo>
                  <a:pt x="9810" y="23329"/>
                </a:lnTo>
                <a:lnTo>
                  <a:pt x="676" y="76506"/>
                </a:lnTo>
                <a:lnTo>
                  <a:pt x="0" y="95555"/>
                </a:lnTo>
                <a:lnTo>
                  <a:pt x="0" y="131586"/>
                </a:lnTo>
                <a:lnTo>
                  <a:pt x="6088" y="174548"/>
                </a:lnTo>
                <a:lnTo>
                  <a:pt x="59963" y="204241"/>
                </a:lnTo>
                <a:lnTo>
                  <a:pt x="98571" y="206073"/>
                </a:lnTo>
                <a:lnTo>
                  <a:pt x="147655" y="206844"/>
                </a:lnTo>
                <a:lnTo>
                  <a:pt x="201444" y="206748"/>
                </a:lnTo>
                <a:lnTo>
                  <a:pt x="248348" y="204241"/>
                </a:lnTo>
                <a:lnTo>
                  <a:pt x="285504" y="183516"/>
                </a:lnTo>
                <a:lnTo>
                  <a:pt x="293270" y="147751"/>
                </a:lnTo>
                <a:lnTo>
                  <a:pt x="118102" y="147751"/>
                </a:lnTo>
                <a:lnTo>
                  <a:pt x="118102" y="59105"/>
                </a:lnTo>
                <a:lnTo>
                  <a:pt x="294660" y="59105"/>
                </a:lnTo>
                <a:lnTo>
                  <a:pt x="294635" y="58475"/>
                </a:lnTo>
                <a:lnTo>
                  <a:pt x="279663" y="15743"/>
                </a:lnTo>
                <a:lnTo>
                  <a:pt x="235351" y="2603"/>
                </a:lnTo>
                <a:lnTo>
                  <a:pt x="196743" y="771"/>
                </a:lnTo>
                <a:lnTo>
                  <a:pt x="162455" y="96"/>
                </a:lnTo>
                <a:lnTo>
                  <a:pt x="147655" y="0"/>
                </a:lnTo>
                <a:close/>
              </a:path>
              <a:path extrusionOk="0" h="207010" w="295910">
                <a:moveTo>
                  <a:pt x="294660" y="59105"/>
                </a:moveTo>
                <a:lnTo>
                  <a:pt x="118102" y="59105"/>
                </a:lnTo>
                <a:lnTo>
                  <a:pt x="194873" y="103428"/>
                </a:lnTo>
                <a:lnTo>
                  <a:pt x="118102" y="147751"/>
                </a:lnTo>
                <a:lnTo>
                  <a:pt x="293270" y="147751"/>
                </a:lnTo>
                <a:lnTo>
                  <a:pt x="294635" y="130349"/>
                </a:lnTo>
                <a:lnTo>
                  <a:pt x="295310" y="111301"/>
                </a:lnTo>
                <a:lnTo>
                  <a:pt x="295310" y="75271"/>
                </a:lnTo>
                <a:lnTo>
                  <a:pt x="294660" y="5910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2" name="Google Shape;1482;p64"/>
          <p:cNvSpPr/>
          <p:nvPr/>
        </p:nvSpPr>
        <p:spPr>
          <a:xfrm>
            <a:off x="4281830" y="2814799"/>
            <a:ext cx="145942" cy="145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1483" name="Google Shape;1483;p64"/>
          <p:cNvPicPr preferRelativeResize="0"/>
          <p:nvPr/>
        </p:nvPicPr>
        <p:blipFill rotWithShape="1">
          <a:blip r:embed="rId5">
            <a:alphaModFix/>
          </a:blip>
          <a:srcRect b="0" l="0" r="0" t="0"/>
          <a:stretch/>
        </p:blipFill>
        <p:spPr>
          <a:xfrm>
            <a:off x="3392297" y="2336027"/>
            <a:ext cx="2453650" cy="323078"/>
          </a:xfrm>
          <a:prstGeom prst="rect">
            <a:avLst/>
          </a:prstGeom>
          <a:noFill/>
          <a:ln>
            <a:noFill/>
          </a:ln>
        </p:spPr>
      </p:pic>
      <p:sp>
        <p:nvSpPr>
          <p:cNvPr id="1484" name="Google Shape;1484;p64"/>
          <p:cNvSpPr txBox="1"/>
          <p:nvPr/>
        </p:nvSpPr>
        <p:spPr>
          <a:xfrm>
            <a:off x="4676570" y="2793021"/>
            <a:ext cx="1279061" cy="150522"/>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900"/>
              <a:buFont typeface="Avenir"/>
              <a:buNone/>
            </a:pPr>
            <a:r>
              <a:rPr b="0" i="0" lang="it" sz="900" u="none" cap="none" strike="noStrike">
                <a:solidFill>
                  <a:srgbClr val="FFFFFF"/>
                </a:solidFill>
                <a:latin typeface="Avenir"/>
                <a:ea typeface="Avenir"/>
                <a:cs typeface="Avenir"/>
                <a:sym typeface="Avenir"/>
              </a:rPr>
              <a:t>posteitaliane.it</a:t>
            </a:r>
            <a:endParaRPr b="0" i="0" sz="900" u="none" cap="none" strike="noStrike">
              <a:solidFill>
                <a:srgbClr val="000000"/>
              </a:solidFill>
              <a:latin typeface="Avenir"/>
              <a:ea typeface="Avenir"/>
              <a:cs typeface="Avenir"/>
              <a:sym typeface="Avenir"/>
            </a:endParaRPr>
          </a:p>
        </p:txBody>
      </p:sp>
      <p:sp>
        <p:nvSpPr>
          <p:cNvPr id="1485" name="Google Shape;1485;p64"/>
          <p:cNvSpPr/>
          <p:nvPr/>
        </p:nvSpPr>
        <p:spPr>
          <a:xfrm>
            <a:off x="4468625" y="2813475"/>
            <a:ext cx="144227" cy="14422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6" name="Google Shape;1486;p64"/>
          <p:cNvSpPr/>
          <p:nvPr/>
        </p:nvSpPr>
        <p:spPr>
          <a:xfrm>
            <a:off x="3834460" y="2813666"/>
            <a:ext cx="144761" cy="1447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7" name="Google Shape;1487;p64"/>
          <p:cNvSpPr/>
          <p:nvPr/>
        </p:nvSpPr>
        <p:spPr>
          <a:xfrm>
            <a:off x="4024308" y="2808341"/>
            <a:ext cx="221932" cy="155258"/>
          </a:xfrm>
          <a:custGeom>
            <a:rect b="b" l="l" r="r" t="t"/>
            <a:pathLst>
              <a:path extrusionOk="0" h="207010" w="295910">
                <a:moveTo>
                  <a:pt x="147655" y="0"/>
                </a:moveTo>
                <a:lnTo>
                  <a:pt x="93873" y="96"/>
                </a:lnTo>
                <a:lnTo>
                  <a:pt x="46969" y="2603"/>
                </a:lnTo>
                <a:lnTo>
                  <a:pt x="9810" y="23329"/>
                </a:lnTo>
                <a:lnTo>
                  <a:pt x="676" y="76506"/>
                </a:lnTo>
                <a:lnTo>
                  <a:pt x="0" y="95555"/>
                </a:lnTo>
                <a:lnTo>
                  <a:pt x="0" y="131586"/>
                </a:lnTo>
                <a:lnTo>
                  <a:pt x="6088" y="174548"/>
                </a:lnTo>
                <a:lnTo>
                  <a:pt x="59963" y="204241"/>
                </a:lnTo>
                <a:lnTo>
                  <a:pt x="98571" y="206073"/>
                </a:lnTo>
                <a:lnTo>
                  <a:pt x="147655" y="206844"/>
                </a:lnTo>
                <a:lnTo>
                  <a:pt x="201444" y="206748"/>
                </a:lnTo>
                <a:lnTo>
                  <a:pt x="248348" y="204241"/>
                </a:lnTo>
                <a:lnTo>
                  <a:pt x="285504" y="183516"/>
                </a:lnTo>
                <a:lnTo>
                  <a:pt x="293270" y="147751"/>
                </a:lnTo>
                <a:lnTo>
                  <a:pt x="118102" y="147751"/>
                </a:lnTo>
                <a:lnTo>
                  <a:pt x="118102" y="59105"/>
                </a:lnTo>
                <a:lnTo>
                  <a:pt x="294660" y="59105"/>
                </a:lnTo>
                <a:lnTo>
                  <a:pt x="294635" y="58475"/>
                </a:lnTo>
                <a:lnTo>
                  <a:pt x="279663" y="15743"/>
                </a:lnTo>
                <a:lnTo>
                  <a:pt x="235351" y="2603"/>
                </a:lnTo>
                <a:lnTo>
                  <a:pt x="196743" y="771"/>
                </a:lnTo>
                <a:lnTo>
                  <a:pt x="162455" y="96"/>
                </a:lnTo>
                <a:lnTo>
                  <a:pt x="147655" y="0"/>
                </a:lnTo>
                <a:close/>
              </a:path>
              <a:path extrusionOk="0" h="207010" w="295910">
                <a:moveTo>
                  <a:pt x="294660" y="59105"/>
                </a:moveTo>
                <a:lnTo>
                  <a:pt x="118102" y="59105"/>
                </a:lnTo>
                <a:lnTo>
                  <a:pt x="194873" y="103428"/>
                </a:lnTo>
                <a:lnTo>
                  <a:pt x="118102" y="147751"/>
                </a:lnTo>
                <a:lnTo>
                  <a:pt x="293270" y="147751"/>
                </a:lnTo>
                <a:lnTo>
                  <a:pt x="294635" y="130349"/>
                </a:lnTo>
                <a:lnTo>
                  <a:pt x="295310" y="111301"/>
                </a:lnTo>
                <a:lnTo>
                  <a:pt x="295310" y="75271"/>
                </a:lnTo>
                <a:lnTo>
                  <a:pt x="294660" y="5910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488" name="Google Shape;1488;p64"/>
          <p:cNvSpPr/>
          <p:nvPr/>
        </p:nvSpPr>
        <p:spPr>
          <a:xfrm>
            <a:off x="4281830" y="2814799"/>
            <a:ext cx="145942" cy="145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1489" name="Google Shape;1489;p64"/>
          <p:cNvPicPr preferRelativeResize="0"/>
          <p:nvPr/>
        </p:nvPicPr>
        <p:blipFill rotWithShape="1">
          <a:blip r:embed="rId5">
            <a:alphaModFix/>
          </a:blip>
          <a:srcRect b="0" l="0" r="0" t="0"/>
          <a:stretch/>
        </p:blipFill>
        <p:spPr>
          <a:xfrm>
            <a:off x="3392297" y="2336027"/>
            <a:ext cx="2453650" cy="323078"/>
          </a:xfrm>
          <a:prstGeom prst="rect">
            <a:avLst/>
          </a:prstGeom>
          <a:noFill/>
          <a:ln>
            <a:noFill/>
          </a:ln>
        </p:spPr>
      </p:pic>
      <p:sp>
        <p:nvSpPr>
          <p:cNvPr id="1490" name="Google Shape;1490;p64"/>
          <p:cNvSpPr txBox="1"/>
          <p:nvPr/>
        </p:nvSpPr>
        <p:spPr>
          <a:xfrm>
            <a:off x="4676570" y="2793021"/>
            <a:ext cx="1279061" cy="150522"/>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900"/>
              <a:buFont typeface="Avenir"/>
              <a:buNone/>
            </a:pPr>
            <a:r>
              <a:rPr b="0" i="0" lang="it" sz="900" u="none" cap="none" strike="noStrike">
                <a:solidFill>
                  <a:srgbClr val="FFFFFF"/>
                </a:solidFill>
                <a:latin typeface="Avenir"/>
                <a:ea typeface="Avenir"/>
                <a:cs typeface="Avenir"/>
                <a:sym typeface="Avenir"/>
              </a:rPr>
              <a:t>posteitaliane.it</a:t>
            </a:r>
            <a:endParaRPr b="0" i="0" sz="900" u="none" cap="none" strike="noStrike">
              <a:solidFill>
                <a:srgbClr val="000000"/>
              </a:solidFill>
              <a:latin typeface="Avenir"/>
              <a:ea typeface="Avenir"/>
              <a:cs typeface="Avenir"/>
              <a:sym typeface="Aveni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1491" name="Shape 1491"/>
        <p:cNvGrpSpPr/>
        <p:nvPr/>
      </p:nvGrpSpPr>
      <p:grpSpPr>
        <a:xfrm>
          <a:off x="0" y="0"/>
          <a:ext cx="0" cy="0"/>
          <a:chOff x="0" y="0"/>
          <a:chExt cx="0" cy="0"/>
        </a:xfrm>
      </p:grpSpPr>
      <p:sp>
        <p:nvSpPr>
          <p:cNvPr id="1492" name="Google Shape;1492;p65"/>
          <p:cNvSpPr/>
          <p:nvPr/>
        </p:nvSpPr>
        <p:spPr>
          <a:xfrm>
            <a:off x="9083986" y="5078733"/>
            <a:ext cx="60484" cy="64770"/>
          </a:xfrm>
          <a:custGeom>
            <a:rect b="b" l="l" r="r" t="t"/>
            <a:pathLst>
              <a:path extrusionOk="0" h="86359" w="80645">
                <a:moveTo>
                  <a:pt x="0" y="86355"/>
                </a:moveTo>
                <a:lnTo>
                  <a:pt x="41642" y="42245"/>
                </a:lnTo>
                <a:lnTo>
                  <a:pt x="80018"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3" name="Google Shape;1493;p65"/>
          <p:cNvSpPr/>
          <p:nvPr/>
        </p:nvSpPr>
        <p:spPr>
          <a:xfrm>
            <a:off x="8938817" y="4919858"/>
            <a:ext cx="205264" cy="223838"/>
          </a:xfrm>
          <a:custGeom>
            <a:rect b="b" l="l" r="r" t="t"/>
            <a:pathLst>
              <a:path extrusionOk="0" h="298450" w="273684">
                <a:moveTo>
                  <a:pt x="0" y="298189"/>
                </a:moveTo>
                <a:lnTo>
                  <a:pt x="69408" y="225749"/>
                </a:lnTo>
                <a:lnTo>
                  <a:pt x="172330" y="114116"/>
                </a:lnTo>
                <a:lnTo>
                  <a:pt x="273577"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4" name="Google Shape;1494;p65"/>
          <p:cNvSpPr/>
          <p:nvPr/>
        </p:nvSpPr>
        <p:spPr>
          <a:xfrm>
            <a:off x="8793012" y="4755506"/>
            <a:ext cx="350996" cy="388144"/>
          </a:xfrm>
          <a:custGeom>
            <a:rect b="b" l="l" r="r" t="t"/>
            <a:pathLst>
              <a:path extrusionOk="0" h="517525" w="467995">
                <a:moveTo>
                  <a:pt x="0" y="517325"/>
                </a:moveTo>
                <a:lnTo>
                  <a:pt x="98020" y="416558"/>
                </a:lnTo>
                <a:lnTo>
                  <a:pt x="200645" y="306920"/>
                </a:lnTo>
                <a:lnTo>
                  <a:pt x="302075" y="194322"/>
                </a:lnTo>
                <a:lnTo>
                  <a:pt x="402286" y="78734"/>
                </a:lnTo>
                <a:lnTo>
                  <a:pt x="467983"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5" name="Google Shape;1495;p65"/>
          <p:cNvSpPr/>
          <p:nvPr/>
        </p:nvSpPr>
        <p:spPr>
          <a:xfrm>
            <a:off x="8645823" y="4586446"/>
            <a:ext cx="498634" cy="557213"/>
          </a:xfrm>
          <a:custGeom>
            <a:rect b="b" l="l" r="r" t="t"/>
            <a:pathLst>
              <a:path extrusionOk="0" h="742950" w="664845">
                <a:moveTo>
                  <a:pt x="0" y="742738"/>
                </a:moveTo>
                <a:lnTo>
                  <a:pt x="128484" y="613635"/>
                </a:lnTo>
                <a:lnTo>
                  <a:pt x="230812" y="505993"/>
                </a:lnTo>
                <a:lnTo>
                  <a:pt x="331981" y="395414"/>
                </a:lnTo>
                <a:lnTo>
                  <a:pt x="431967" y="281868"/>
                </a:lnTo>
                <a:lnTo>
                  <a:pt x="530747" y="165327"/>
                </a:lnTo>
                <a:lnTo>
                  <a:pt x="628297" y="45761"/>
                </a:lnTo>
                <a:lnTo>
                  <a:pt x="66423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6" name="Google Shape;1496;p65"/>
          <p:cNvSpPr/>
          <p:nvPr/>
        </p:nvSpPr>
        <p:spPr>
          <a:xfrm>
            <a:off x="8497722" y="4412240"/>
            <a:ext cx="646748" cy="731520"/>
          </a:xfrm>
          <a:custGeom>
            <a:rect b="b" l="l" r="r" t="t"/>
            <a:pathLst>
              <a:path extrusionOk="0" h="975359" w="862329">
                <a:moveTo>
                  <a:pt x="0" y="975013"/>
                </a:moveTo>
                <a:lnTo>
                  <a:pt x="57026" y="920341"/>
                </a:lnTo>
                <a:lnTo>
                  <a:pt x="160158" y="817580"/>
                </a:lnTo>
                <a:lnTo>
                  <a:pt x="262189" y="711933"/>
                </a:lnTo>
                <a:lnTo>
                  <a:pt x="363096" y="603373"/>
                </a:lnTo>
                <a:lnTo>
                  <a:pt x="462857" y="491870"/>
                </a:lnTo>
                <a:lnTo>
                  <a:pt x="561448" y="377396"/>
                </a:lnTo>
                <a:lnTo>
                  <a:pt x="658847" y="259921"/>
                </a:lnTo>
                <a:lnTo>
                  <a:pt x="755031" y="139417"/>
                </a:lnTo>
                <a:lnTo>
                  <a:pt x="849976" y="15854"/>
                </a:lnTo>
                <a:lnTo>
                  <a:pt x="861704"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7" name="Google Shape;1497;p65"/>
          <p:cNvSpPr/>
          <p:nvPr/>
        </p:nvSpPr>
        <p:spPr>
          <a:xfrm>
            <a:off x="8348842" y="4232168"/>
            <a:ext cx="795338" cy="911542"/>
          </a:xfrm>
          <a:custGeom>
            <a:rect b="b" l="l" r="r" t="t"/>
            <a:pathLst>
              <a:path extrusionOk="0" h="1215390" w="1060450">
                <a:moveTo>
                  <a:pt x="0" y="1215108"/>
                </a:moveTo>
                <a:lnTo>
                  <a:pt x="90074" y="1130138"/>
                </a:lnTo>
                <a:lnTo>
                  <a:pt x="192874" y="1029348"/>
                </a:lnTo>
                <a:lnTo>
                  <a:pt x="294608" y="925697"/>
                </a:lnTo>
                <a:lnTo>
                  <a:pt x="395254" y="819156"/>
                </a:lnTo>
                <a:lnTo>
                  <a:pt x="494790" y="709696"/>
                </a:lnTo>
                <a:lnTo>
                  <a:pt x="593193" y="597289"/>
                </a:lnTo>
                <a:lnTo>
                  <a:pt x="690441" y="481905"/>
                </a:lnTo>
                <a:lnTo>
                  <a:pt x="786511" y="363515"/>
                </a:lnTo>
                <a:lnTo>
                  <a:pt x="881382" y="242092"/>
                </a:lnTo>
                <a:lnTo>
                  <a:pt x="975030" y="117605"/>
                </a:lnTo>
                <a:lnTo>
                  <a:pt x="106020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8" name="Google Shape;1498;p65"/>
          <p:cNvSpPr/>
          <p:nvPr/>
        </p:nvSpPr>
        <p:spPr>
          <a:xfrm>
            <a:off x="8198508" y="4045745"/>
            <a:ext cx="945832" cy="1097756"/>
          </a:xfrm>
          <a:custGeom>
            <a:rect b="b" l="l" r="r" t="t"/>
            <a:pathLst>
              <a:path extrusionOk="0" h="1463675" w="1261109">
                <a:moveTo>
                  <a:pt x="0" y="1463673"/>
                </a:moveTo>
                <a:lnTo>
                  <a:pt x="125059" y="1348400"/>
                </a:lnTo>
                <a:lnTo>
                  <a:pt x="227526" y="1249582"/>
                </a:lnTo>
                <a:lnTo>
                  <a:pt x="328963" y="1147927"/>
                </a:lnTo>
                <a:lnTo>
                  <a:pt x="429347" y="1043405"/>
                </a:lnTo>
                <a:lnTo>
                  <a:pt x="528658" y="935988"/>
                </a:lnTo>
                <a:lnTo>
                  <a:pt x="626873" y="825648"/>
                </a:lnTo>
                <a:lnTo>
                  <a:pt x="723970" y="712354"/>
                </a:lnTo>
                <a:lnTo>
                  <a:pt x="819927" y="596080"/>
                </a:lnTo>
                <a:lnTo>
                  <a:pt x="914723" y="476796"/>
                </a:lnTo>
                <a:lnTo>
                  <a:pt x="1008334" y="354473"/>
                </a:lnTo>
                <a:lnTo>
                  <a:pt x="1100740" y="229082"/>
                </a:lnTo>
                <a:lnTo>
                  <a:pt x="1191918" y="100596"/>
                </a:lnTo>
                <a:lnTo>
                  <a:pt x="1260655"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499" name="Google Shape;1499;p65"/>
          <p:cNvSpPr/>
          <p:nvPr/>
        </p:nvSpPr>
        <p:spPr>
          <a:xfrm>
            <a:off x="7894195" y="3653579"/>
            <a:ext cx="1250156" cy="1490185"/>
          </a:xfrm>
          <a:custGeom>
            <a:rect b="b" l="l" r="r" t="t"/>
            <a:pathLst>
              <a:path extrusionOk="0" h="1986915" w="1666875">
                <a:moveTo>
                  <a:pt x="0" y="1986560"/>
                </a:moveTo>
                <a:lnTo>
                  <a:pt x="97151" y="1902792"/>
                </a:lnTo>
                <a:lnTo>
                  <a:pt x="199892" y="1810680"/>
                </a:lnTo>
                <a:lnTo>
                  <a:pt x="301693" y="1715807"/>
                </a:lnTo>
                <a:lnTo>
                  <a:pt x="402536" y="1618142"/>
                </a:lnTo>
                <a:lnTo>
                  <a:pt x="502398" y="1517658"/>
                </a:lnTo>
                <a:lnTo>
                  <a:pt x="601259" y="1414327"/>
                </a:lnTo>
                <a:lnTo>
                  <a:pt x="699097" y="1308120"/>
                </a:lnTo>
                <a:lnTo>
                  <a:pt x="795892" y="1199008"/>
                </a:lnTo>
                <a:lnTo>
                  <a:pt x="891623" y="1086964"/>
                </a:lnTo>
                <a:lnTo>
                  <a:pt x="986269" y="971958"/>
                </a:lnTo>
                <a:lnTo>
                  <a:pt x="1079808" y="853962"/>
                </a:lnTo>
                <a:lnTo>
                  <a:pt x="1172220" y="732948"/>
                </a:lnTo>
                <a:lnTo>
                  <a:pt x="1263484" y="608888"/>
                </a:lnTo>
                <a:lnTo>
                  <a:pt x="1353578" y="481752"/>
                </a:lnTo>
                <a:lnTo>
                  <a:pt x="1442482" y="351513"/>
                </a:lnTo>
                <a:lnTo>
                  <a:pt x="1530175" y="218143"/>
                </a:lnTo>
                <a:lnTo>
                  <a:pt x="1616636" y="81612"/>
                </a:lnTo>
                <a:lnTo>
                  <a:pt x="1666406" y="0"/>
                </a:lnTo>
              </a:path>
            </a:pathLst>
          </a:custGeom>
          <a:noFill/>
          <a:ln cap="flat" cmpd="sng" w="12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1500" name="Google Shape;1500;p6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01" name="Google Shape;1501;p65"/>
          <p:cNvPicPr preferRelativeResize="0"/>
          <p:nvPr/>
        </p:nvPicPr>
        <p:blipFill rotWithShape="1">
          <a:blip r:embed="rId3">
            <a:alphaModFix/>
          </a:blip>
          <a:srcRect b="0" l="0" r="0" t="0"/>
          <a:stretch/>
        </p:blipFill>
        <p:spPr>
          <a:xfrm>
            <a:off x="6948302" y="-1432"/>
            <a:ext cx="1743551" cy="34628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lt1"/>
        </a:solidFill>
      </p:bgPr>
    </p:bg>
    <p:spTree>
      <p:nvGrpSpPr>
        <p:cNvPr id="1502" name="Shape 1502"/>
        <p:cNvGrpSpPr/>
        <p:nvPr/>
      </p:nvGrpSpPr>
      <p:grpSpPr>
        <a:xfrm>
          <a:off x="0" y="0"/>
          <a:ext cx="0" cy="0"/>
          <a:chOff x="0" y="0"/>
          <a:chExt cx="0" cy="0"/>
        </a:xfrm>
      </p:grpSpPr>
      <p:sp>
        <p:nvSpPr>
          <p:cNvPr id="1503" name="Google Shape;1503;p6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90000"/>
              </a:lnSpc>
              <a:spcBef>
                <a:spcPts val="800"/>
              </a:spcBef>
              <a:spcAft>
                <a:spcPts val="0"/>
              </a:spcAft>
              <a:buSzPts val="1100"/>
              <a:buChar char="•"/>
              <a:defRPr/>
            </a:lvl1pPr>
            <a:lvl2pPr lvl="1" algn="l">
              <a:lnSpc>
                <a:spcPct val="90000"/>
              </a:lnSpc>
              <a:spcBef>
                <a:spcPts val="400"/>
              </a:spcBef>
              <a:spcAft>
                <a:spcPts val="0"/>
              </a:spcAft>
              <a:buSzPts val="1400"/>
              <a:buChar char="•"/>
              <a:defRPr/>
            </a:lvl2pPr>
            <a:lvl3pPr lvl="2" algn="l">
              <a:lnSpc>
                <a:spcPct val="90000"/>
              </a:lnSpc>
              <a:spcBef>
                <a:spcPts val="400"/>
              </a:spcBef>
              <a:spcAft>
                <a:spcPts val="0"/>
              </a:spcAft>
              <a:buSzPts val="1400"/>
              <a:buChar char="•"/>
              <a:defRPr/>
            </a:lvl3pPr>
            <a:lvl4pPr lvl="3" algn="l">
              <a:lnSpc>
                <a:spcPct val="90000"/>
              </a:lnSpc>
              <a:spcBef>
                <a:spcPts val="400"/>
              </a:spcBef>
              <a:spcAft>
                <a:spcPts val="0"/>
              </a:spcAft>
              <a:buSzPts val="1400"/>
              <a:buChar char="•"/>
              <a:defRPr/>
            </a:lvl4pPr>
            <a:lvl5pPr lvl="4" algn="l">
              <a:lnSpc>
                <a:spcPct val="90000"/>
              </a:lnSpc>
              <a:spcBef>
                <a:spcPts val="400"/>
              </a:spcBef>
              <a:spcAft>
                <a:spcPts val="0"/>
              </a:spcAft>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504" name="Google Shape;1504;p66"/>
          <p:cNvSpPr txBox="1"/>
          <p:nvPr>
            <p:ph idx="11" type="ftr"/>
          </p:nvPr>
        </p:nvSpPr>
        <p:spPr>
          <a:xfrm>
            <a:off x="0" y="0"/>
            <a:ext cx="2250000" cy="2250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F8F8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505" name="Google Shape;1505;p66"/>
          <p:cNvSpPr txBox="1"/>
          <p:nvPr>
            <p:ph idx="10" type="dt"/>
          </p:nvPr>
        </p:nvSpPr>
        <p:spPr>
          <a:xfrm>
            <a:off x="0" y="0"/>
            <a:ext cx="2250000" cy="225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F8F8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506" name="Google Shape;1506;p66"/>
          <p:cNvSpPr txBox="1"/>
          <p:nvPr>
            <p:ph idx="12" type="sldNum"/>
          </p:nvPr>
        </p:nvSpPr>
        <p:spPr>
          <a:xfrm>
            <a:off x="0" y="0"/>
            <a:ext cx="2250000" cy="2250000"/>
          </a:xfrm>
          <a:prstGeom prst="rect">
            <a:avLst/>
          </a:prstGeom>
          <a:noFill/>
          <a:ln>
            <a:noFill/>
          </a:ln>
        </p:spPr>
        <p:txBody>
          <a:bodyPr anchorCtr="0" anchor="t" bIns="0" lIns="0" spcFirstLastPara="1" rIns="0" wrap="square" tIns="0">
            <a:noAutofit/>
          </a:bodyPr>
          <a:lstStyle>
            <a:lvl1pPr indent="0" lvl="0" marL="25400" marR="0" rtl="0" algn="l">
              <a:spcBef>
                <a:spcPts val="0"/>
              </a:spcBef>
              <a:buNone/>
              <a:defRPr b="0" i="0" sz="600">
                <a:solidFill>
                  <a:schemeClr val="lt1"/>
                </a:solidFill>
                <a:latin typeface="Avenir"/>
                <a:ea typeface="Avenir"/>
                <a:cs typeface="Avenir"/>
                <a:sym typeface="Avenir"/>
              </a:defRPr>
            </a:lvl1pPr>
            <a:lvl2pPr indent="0" lvl="1" marL="25400" marR="0" rtl="0" algn="l">
              <a:spcBef>
                <a:spcPts val="0"/>
              </a:spcBef>
              <a:buNone/>
              <a:defRPr b="0" i="0" sz="600">
                <a:solidFill>
                  <a:schemeClr val="lt1"/>
                </a:solidFill>
                <a:latin typeface="Avenir"/>
                <a:ea typeface="Avenir"/>
                <a:cs typeface="Avenir"/>
                <a:sym typeface="Avenir"/>
              </a:defRPr>
            </a:lvl2pPr>
            <a:lvl3pPr indent="0" lvl="2" marL="25400" marR="0" rtl="0" algn="l">
              <a:spcBef>
                <a:spcPts val="0"/>
              </a:spcBef>
              <a:buNone/>
              <a:defRPr b="0" i="0" sz="600">
                <a:solidFill>
                  <a:schemeClr val="lt1"/>
                </a:solidFill>
                <a:latin typeface="Avenir"/>
                <a:ea typeface="Avenir"/>
                <a:cs typeface="Avenir"/>
                <a:sym typeface="Avenir"/>
              </a:defRPr>
            </a:lvl3pPr>
            <a:lvl4pPr indent="0" lvl="3" marL="25400" marR="0" rtl="0" algn="l">
              <a:spcBef>
                <a:spcPts val="0"/>
              </a:spcBef>
              <a:buNone/>
              <a:defRPr b="0" i="0" sz="600">
                <a:solidFill>
                  <a:schemeClr val="lt1"/>
                </a:solidFill>
                <a:latin typeface="Avenir"/>
                <a:ea typeface="Avenir"/>
                <a:cs typeface="Avenir"/>
                <a:sym typeface="Avenir"/>
              </a:defRPr>
            </a:lvl4pPr>
            <a:lvl5pPr indent="0" lvl="4" marL="25400" marR="0" rtl="0" algn="l">
              <a:spcBef>
                <a:spcPts val="0"/>
              </a:spcBef>
              <a:buNone/>
              <a:defRPr b="0" i="0" sz="600">
                <a:solidFill>
                  <a:schemeClr val="lt1"/>
                </a:solidFill>
                <a:latin typeface="Avenir"/>
                <a:ea typeface="Avenir"/>
                <a:cs typeface="Avenir"/>
                <a:sym typeface="Avenir"/>
              </a:defRPr>
            </a:lvl5pPr>
            <a:lvl6pPr indent="0" lvl="5" marL="25400" marR="0" rtl="0" algn="l">
              <a:spcBef>
                <a:spcPts val="0"/>
              </a:spcBef>
              <a:buNone/>
              <a:defRPr b="0" i="0" sz="600">
                <a:solidFill>
                  <a:schemeClr val="lt1"/>
                </a:solidFill>
                <a:latin typeface="Avenir"/>
                <a:ea typeface="Avenir"/>
                <a:cs typeface="Avenir"/>
                <a:sym typeface="Avenir"/>
              </a:defRPr>
            </a:lvl6pPr>
            <a:lvl7pPr indent="0" lvl="6" marL="25400" marR="0" rtl="0" algn="l">
              <a:spcBef>
                <a:spcPts val="0"/>
              </a:spcBef>
              <a:buNone/>
              <a:defRPr b="0" i="0" sz="600">
                <a:solidFill>
                  <a:schemeClr val="lt1"/>
                </a:solidFill>
                <a:latin typeface="Avenir"/>
                <a:ea typeface="Avenir"/>
                <a:cs typeface="Avenir"/>
                <a:sym typeface="Avenir"/>
              </a:defRPr>
            </a:lvl7pPr>
            <a:lvl8pPr indent="0" lvl="7" marL="25400" marR="0" rtl="0" algn="l">
              <a:spcBef>
                <a:spcPts val="0"/>
              </a:spcBef>
              <a:buNone/>
              <a:defRPr b="0" i="0" sz="600">
                <a:solidFill>
                  <a:schemeClr val="lt1"/>
                </a:solidFill>
                <a:latin typeface="Avenir"/>
                <a:ea typeface="Avenir"/>
                <a:cs typeface="Avenir"/>
                <a:sym typeface="Avenir"/>
              </a:defRPr>
            </a:lvl8pPr>
            <a:lvl9pPr indent="0" lvl="8" marL="25400" marR="0" rtl="0" algn="l">
              <a:spcBef>
                <a:spcPts val="0"/>
              </a:spcBef>
              <a:buNone/>
              <a:defRPr b="0" i="0" sz="600">
                <a:solidFill>
                  <a:schemeClr val="lt1"/>
                </a:solidFill>
                <a:latin typeface="Avenir"/>
                <a:ea typeface="Avenir"/>
                <a:cs typeface="Avenir"/>
                <a:sym typeface="Avenir"/>
              </a:defRPr>
            </a:lvl9pPr>
          </a:lstStyle>
          <a:p>
            <a:pPr indent="0" lvl="0" marL="25400" rtl="0" algn="l">
              <a:spcBef>
                <a:spcPts val="0"/>
              </a:spcBef>
              <a:spcAft>
                <a:spcPts val="0"/>
              </a:spcAft>
              <a:buNone/>
            </a:pPr>
            <a:fld id="{00000000-1234-1234-1234-123412341234}" type="slidenum">
              <a:rPr lang="it"/>
              <a:t>‹#›</a:t>
            </a:fld>
            <a:endParaRPr/>
          </a:p>
        </p:txBody>
      </p:sp>
      <p:sp>
        <p:nvSpPr>
          <p:cNvPr id="1507" name="Google Shape;1507;p66"/>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6BA">
              <a:alpha val="9294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400">
              <a:solidFill>
                <a:schemeClr val="dk1"/>
              </a:solidFill>
              <a:latin typeface="Avenir"/>
              <a:ea typeface="Avenir"/>
              <a:cs typeface="Avenir"/>
              <a:sym typeface="Avenir"/>
            </a:endParaRPr>
          </a:p>
        </p:txBody>
      </p:sp>
      <p:sp>
        <p:nvSpPr>
          <p:cNvPr id="1508" name="Google Shape;1508;p66"/>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1509" name="Google Shape;1509;p66"/>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bg>
      <p:bgPr>
        <a:solidFill>
          <a:schemeClr val="lt1"/>
        </a:solidFill>
      </p:bgPr>
    </p:bg>
    <p:spTree>
      <p:nvGrpSpPr>
        <p:cNvPr id="1510" name="Shape 1510"/>
        <p:cNvGrpSpPr/>
        <p:nvPr/>
      </p:nvGrpSpPr>
      <p:grpSpPr>
        <a:xfrm>
          <a:off x="0" y="0"/>
          <a:ext cx="0" cy="0"/>
          <a:chOff x="0" y="0"/>
          <a:chExt cx="0" cy="0"/>
        </a:xfrm>
      </p:grpSpPr>
      <p:sp>
        <p:nvSpPr>
          <p:cNvPr id="1511" name="Google Shape;1511;p6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512" name="Google Shape;1512;p6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3" name="Google Shape;1513;p6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4" name="Google Shape;1514;p6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5" name="Google Shape;1515;p6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6" name="Google Shape;1516;p6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7" name="Google Shape;1517;p6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8" name="Google Shape;1518;p6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19" name="Google Shape;1519;p6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0" name="Google Shape;1520;p6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1" name="Google Shape;1521;p6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2" name="Google Shape;1522;p6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3" name="Google Shape;1523;p6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4" name="Google Shape;1524;p6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5" name="Google Shape;1525;p67"/>
          <p:cNvSpPr/>
          <p:nvPr/>
        </p:nvSpPr>
        <p:spPr>
          <a:xfrm rot="5400000">
            <a:off x="-207029"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6" name="Google Shape;1526;p6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7" name="Google Shape;1527;p67"/>
          <p:cNvSpPr/>
          <p:nvPr/>
        </p:nvSpPr>
        <p:spPr>
          <a:xfrm rot="-5400000">
            <a:off x="9248340"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28" name="Google Shape;1528;p67"/>
          <p:cNvSpPr/>
          <p:nvPr/>
        </p:nvSpPr>
        <p:spPr>
          <a:xfrm>
            <a:off x="6300613" y="-1341111"/>
            <a:ext cx="1337221" cy="841904"/>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GRAFICA</a:t>
            </a:r>
            <a:endParaRPr b="1" sz="1100">
              <a:solidFill>
                <a:schemeClr val="lt1"/>
              </a:solidFill>
              <a:latin typeface="Avenir"/>
              <a:ea typeface="Avenir"/>
              <a:cs typeface="Avenir"/>
              <a:sym typeface="Avenir"/>
            </a:endParaRPr>
          </a:p>
        </p:txBody>
      </p:sp>
      <p:sp>
        <p:nvSpPr>
          <p:cNvPr id="1529" name="Google Shape;1529;p67"/>
          <p:cNvSpPr/>
          <p:nvPr/>
        </p:nvSpPr>
        <p:spPr>
          <a:xfrm>
            <a:off x="-1422174" y="-1341110"/>
            <a:ext cx="1337222" cy="841904"/>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TITOLI /GRAFICI /GRAFICA</a:t>
            </a:r>
            <a:endParaRPr b="1" sz="1100">
              <a:solidFill>
                <a:schemeClr val="lt1"/>
              </a:solidFill>
              <a:latin typeface="Avenir"/>
              <a:ea typeface="Avenir"/>
              <a:cs typeface="Avenir"/>
              <a:sym typeface="Avenir"/>
            </a:endParaRPr>
          </a:p>
        </p:txBody>
      </p:sp>
      <p:sp>
        <p:nvSpPr>
          <p:cNvPr id="1530" name="Google Shape;1530;p67"/>
          <p:cNvSpPr/>
          <p:nvPr/>
        </p:nvSpPr>
        <p:spPr>
          <a:xfrm>
            <a:off x="1675313" y="-1336541"/>
            <a:ext cx="1337222" cy="841904"/>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1 </a:t>
            </a:r>
            <a:br>
              <a:rPr b="1" lang="it" sz="1100">
                <a:solidFill>
                  <a:schemeClr val="lt1"/>
                </a:solidFill>
                <a:latin typeface="Avenir"/>
                <a:ea typeface="Avenir"/>
                <a:cs typeface="Avenir"/>
                <a:sym typeface="Avenir"/>
              </a:rPr>
            </a:br>
            <a:r>
              <a:rPr lang="it" sz="1100">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800">
                <a:solidFill>
                  <a:schemeClr val="lt1"/>
                </a:solidFill>
                <a:latin typeface="Avenir"/>
                <a:ea typeface="Avenir"/>
                <a:cs typeface="Avenir"/>
                <a:sym typeface="Avenir"/>
              </a:rPr>
              <a:t>SOLO PER IL TESTO</a:t>
            </a:r>
            <a:endParaRPr sz="1100"/>
          </a:p>
          <a:p>
            <a:pPr indent="0" lvl="0" marL="0" marR="0" rtl="0" algn="ctr">
              <a:spcBef>
                <a:spcPts val="0"/>
              </a:spcBef>
              <a:spcAft>
                <a:spcPts val="0"/>
              </a:spcAft>
              <a:buNone/>
            </a:pPr>
            <a:r>
              <a:rPr lang="it" sz="800">
                <a:solidFill>
                  <a:schemeClr val="lt1"/>
                </a:solidFill>
                <a:latin typeface="Avenir"/>
                <a:ea typeface="Avenir"/>
                <a:cs typeface="Avenir"/>
                <a:sym typeface="Avenir"/>
              </a:rPr>
              <a:t>E GRAFICI</a:t>
            </a:r>
            <a:endParaRPr sz="1100"/>
          </a:p>
        </p:txBody>
      </p:sp>
      <p:sp>
        <p:nvSpPr>
          <p:cNvPr id="1531" name="Google Shape;1531;p67"/>
          <p:cNvSpPr/>
          <p:nvPr/>
        </p:nvSpPr>
        <p:spPr>
          <a:xfrm>
            <a:off x="3221842" y="-1341110"/>
            <a:ext cx="1337222" cy="84190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TESTO </a:t>
            </a:r>
            <a:r>
              <a:rPr b="1" lang="it" sz="1100">
                <a:solidFill>
                  <a:schemeClr val="lt1"/>
                </a:solidFill>
                <a:latin typeface="Avenir"/>
                <a:ea typeface="Avenir"/>
                <a:cs typeface="Avenir"/>
                <a:sym typeface="Avenir"/>
              </a:rPr>
              <a:t>BIANCO</a:t>
            </a:r>
            <a:endParaRPr sz="1100"/>
          </a:p>
        </p:txBody>
      </p:sp>
      <p:sp>
        <p:nvSpPr>
          <p:cNvPr id="1532" name="Google Shape;1532;p67"/>
          <p:cNvSpPr/>
          <p:nvPr/>
        </p:nvSpPr>
        <p:spPr>
          <a:xfrm>
            <a:off x="9292338" y="-1341110"/>
            <a:ext cx="1337221" cy="841904"/>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lang="it" sz="1100">
                <a:solidFill>
                  <a:srgbClr val="3B3B3A"/>
                </a:solidFill>
                <a:latin typeface="Avenir"/>
                <a:ea typeface="Avenir"/>
                <a:cs typeface="Avenir"/>
                <a:sym typeface="Avenir"/>
              </a:rPr>
              <a:t>RGB 192-192-192</a:t>
            </a:r>
            <a:endParaRPr b="1" sz="1100">
              <a:solidFill>
                <a:srgbClr val="1C1B1B"/>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accent5"/>
              </a:solidFill>
              <a:latin typeface="Avenir"/>
              <a:ea typeface="Avenir"/>
              <a:cs typeface="Avenir"/>
              <a:sym typeface="Avenir"/>
            </a:endParaRPr>
          </a:p>
          <a:p>
            <a:pPr indent="0" lvl="0" marL="0" marR="0" rtl="0" algn="ctr">
              <a:spcBef>
                <a:spcPts val="0"/>
              </a:spcBef>
              <a:spcAft>
                <a:spcPts val="0"/>
              </a:spcAft>
              <a:buNone/>
            </a:pPr>
            <a:r>
              <a:rPr lang="it" sz="1100">
                <a:solidFill>
                  <a:schemeClr val="accent5"/>
                </a:solidFill>
                <a:latin typeface="Avenir"/>
                <a:ea typeface="Avenir"/>
                <a:cs typeface="Avenir"/>
                <a:sym typeface="Avenir"/>
              </a:rPr>
              <a:t>SOLO GRAFICI</a:t>
            </a:r>
            <a:endParaRPr b="1" sz="1100">
              <a:solidFill>
                <a:schemeClr val="accent5"/>
              </a:solidFill>
              <a:latin typeface="Avenir"/>
              <a:ea typeface="Avenir"/>
              <a:cs typeface="Avenir"/>
              <a:sym typeface="Avenir"/>
            </a:endParaRPr>
          </a:p>
        </p:txBody>
      </p:sp>
      <p:sp>
        <p:nvSpPr>
          <p:cNvPr id="1533" name="Google Shape;1533;p67"/>
          <p:cNvSpPr/>
          <p:nvPr/>
        </p:nvSpPr>
        <p:spPr>
          <a:xfrm>
            <a:off x="124355" y="-1341111"/>
            <a:ext cx="1337222" cy="841904"/>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sz="1100">
              <a:solidFill>
                <a:schemeClr val="lt1"/>
              </a:solidFill>
              <a:latin typeface="Avenir"/>
              <a:ea typeface="Avenir"/>
              <a:cs typeface="Avenir"/>
              <a:sym typeface="Avenir"/>
            </a:endParaRPr>
          </a:p>
          <a:p>
            <a:pPr indent="0" lvl="0" marL="0" marR="0" rtl="0" algn="ctr">
              <a:spcBef>
                <a:spcPts val="0"/>
              </a:spcBef>
              <a:spcAft>
                <a:spcPts val="0"/>
              </a:spcAft>
              <a:buNone/>
            </a:pPr>
            <a:r>
              <a:rPr b="0" lang="it" sz="1100">
                <a:solidFill>
                  <a:schemeClr val="lt1"/>
                </a:solidFill>
                <a:latin typeface="Avenir"/>
                <a:ea typeface="Avenir"/>
                <a:cs typeface="Avenir"/>
                <a:sym typeface="Avenir"/>
              </a:rPr>
              <a:t>GRAFICI /GRAFICA</a:t>
            </a:r>
            <a:endParaRPr b="1" sz="1100">
              <a:solidFill>
                <a:schemeClr val="lt1"/>
              </a:solidFill>
              <a:latin typeface="Avenir"/>
              <a:ea typeface="Avenir"/>
              <a:cs typeface="Avenir"/>
              <a:sym typeface="Avenir"/>
            </a:endParaRPr>
          </a:p>
        </p:txBody>
      </p:sp>
      <p:sp>
        <p:nvSpPr>
          <p:cNvPr id="1534" name="Google Shape;1534;p67"/>
          <p:cNvSpPr/>
          <p:nvPr/>
        </p:nvSpPr>
        <p:spPr>
          <a:xfrm>
            <a:off x="7743595" y="-1341110"/>
            <a:ext cx="1337222" cy="841904"/>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lang="it" sz="1100">
                <a:solidFill>
                  <a:schemeClr val="dk1"/>
                </a:solidFill>
                <a:latin typeface="Avenir"/>
                <a:ea typeface="Avenir"/>
                <a:cs typeface="Avenir"/>
                <a:sym typeface="Avenir"/>
              </a:rPr>
              <a:t>RGB 0-71-187</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rPr lang="it" sz="1100">
                <a:solidFill>
                  <a:schemeClr val="dk1"/>
                </a:solidFill>
                <a:latin typeface="Avenir"/>
                <a:ea typeface="Avenir"/>
                <a:cs typeface="Avenir"/>
                <a:sym typeface="Avenir"/>
              </a:rPr>
              <a:t>FONDINI</a:t>
            </a:r>
            <a:endParaRPr b="1" sz="1100">
              <a:solidFill>
                <a:schemeClr val="dk1"/>
              </a:solidFill>
              <a:latin typeface="Avenir"/>
              <a:ea typeface="Avenir"/>
              <a:cs typeface="Avenir"/>
              <a:sym typeface="Avenir"/>
            </a:endParaRPr>
          </a:p>
        </p:txBody>
      </p:sp>
      <p:sp>
        <p:nvSpPr>
          <p:cNvPr id="1535" name="Google Shape;1535;p67"/>
          <p:cNvSpPr/>
          <p:nvPr/>
        </p:nvSpPr>
        <p:spPr>
          <a:xfrm>
            <a:off x="4768371" y="-1341110"/>
            <a:ext cx="1337222" cy="841904"/>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lang="it" sz="1100">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sz="1100">
              <a:solidFill>
                <a:schemeClr val="dk2"/>
              </a:solidFill>
              <a:latin typeface="Avenir"/>
              <a:ea typeface="Avenir"/>
              <a:cs typeface="Avenir"/>
              <a:sym typeface="Avenir"/>
            </a:endParaRPr>
          </a:p>
          <a:p>
            <a:pPr indent="0" lvl="0" marL="0" marR="0" rtl="0" algn="ctr">
              <a:spcBef>
                <a:spcPts val="0"/>
              </a:spcBef>
              <a:spcAft>
                <a:spcPts val="0"/>
              </a:spcAft>
              <a:buNone/>
            </a:pPr>
            <a:r>
              <a:rPr lang="it" sz="900">
                <a:solidFill>
                  <a:schemeClr val="dk2"/>
                </a:solidFill>
                <a:latin typeface="Avenir"/>
                <a:ea typeface="Avenir"/>
                <a:cs typeface="Avenir"/>
                <a:sym typeface="Avenir"/>
              </a:rPr>
              <a:t>PER TESTO E FONDO</a:t>
            </a:r>
            <a:endParaRPr b="1" sz="900">
              <a:solidFill>
                <a:schemeClr val="dk2"/>
              </a:solidFill>
              <a:latin typeface="Avenir"/>
              <a:ea typeface="Avenir"/>
              <a:cs typeface="Avenir"/>
              <a:sym typeface="Avenir"/>
            </a:endParaRPr>
          </a:p>
        </p:txBody>
      </p:sp>
      <p:sp>
        <p:nvSpPr>
          <p:cNvPr id="1536" name="Google Shape;1536;p6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537" name="Google Shape;1537;p67"/>
          <p:cNvSpPr txBox="1"/>
          <p:nvPr/>
        </p:nvSpPr>
        <p:spPr>
          <a:xfrm>
            <a:off x="8438321" y="4890387"/>
            <a:ext cx="320390"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1538" name="Google Shape;1538;p67"/>
          <p:cNvPicPr preferRelativeResize="0"/>
          <p:nvPr/>
        </p:nvPicPr>
        <p:blipFill rotWithShape="1">
          <a:blip r:embed="rId2">
            <a:alphaModFix/>
          </a:blip>
          <a:srcRect b="0" l="0" r="0" t="0"/>
          <a:stretch/>
        </p:blipFill>
        <p:spPr>
          <a:xfrm>
            <a:off x="7561419" y="-3810"/>
            <a:ext cx="1170205" cy="232410"/>
          </a:xfrm>
          <a:prstGeom prst="rect">
            <a:avLst/>
          </a:prstGeom>
          <a:noFill/>
          <a:ln>
            <a:noFill/>
          </a:ln>
        </p:spPr>
      </p:pic>
    </p:spTree>
  </p:cSld>
  <p:clrMapOvr>
    <a:masterClrMapping/>
  </p:clrMapOvr>
  <p:extLst>
    <p:ext uri="{DCECCB84-F9BA-43D5-87BE-67443E8EF086}">
      <p15:sldGuideLst>
        <p15:guide id="1" pos="311">
          <p15:clr>
            <a:srgbClr val="C35EA4"/>
          </p15:clr>
        </p15:guide>
        <p15:guide id="2" pos="5500">
          <p15:clr>
            <a:srgbClr val="C35EA4"/>
          </p15:clr>
        </p15:guide>
        <p15:guide id="3" orient="horz" pos="3049">
          <p15:clr>
            <a:srgbClr val="C35EA4"/>
          </p15:clr>
        </p15:guide>
        <p15:guide id="4" orient="horz" pos="37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base">
  <p:cSld name="1_Diapositiva base">
    <p:spTree>
      <p:nvGrpSpPr>
        <p:cNvPr id="1539" name="Shape 1539"/>
        <p:cNvGrpSpPr/>
        <p:nvPr/>
      </p:nvGrpSpPr>
      <p:grpSpPr>
        <a:xfrm>
          <a:off x="0" y="0"/>
          <a:ext cx="0" cy="0"/>
          <a:chOff x="0" y="0"/>
          <a:chExt cx="0" cy="0"/>
        </a:xfrm>
      </p:grpSpPr>
      <p:sp>
        <p:nvSpPr>
          <p:cNvPr id="1540" name="Google Shape;1540;p68"/>
          <p:cNvSpPr txBox="1"/>
          <p:nvPr/>
        </p:nvSpPr>
        <p:spPr>
          <a:xfrm>
            <a:off x="8438321" y="4890387"/>
            <a:ext cx="320390"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Tree>
  </p:cSld>
  <p:clrMapOvr>
    <a:masterClrMapping/>
  </p:clrMapOvr>
  <p:extLst>
    <p:ext uri="{DCECCB84-F9BA-43D5-87BE-67443E8EF086}">
      <p15:sldGuideLst>
        <p15:guide id="1" orient="horz" pos="480">
          <p15:clr>
            <a:srgbClr val="FBAE40"/>
          </p15:clr>
        </p15:guide>
        <p15:guide id="2" pos="2880">
          <p15:clr>
            <a:srgbClr val="FBAE40"/>
          </p15:clr>
        </p15:guide>
        <p15:guide id="3" orient="horz" pos="2887">
          <p15:clr>
            <a:srgbClr val="FBAE40"/>
          </p15:clr>
        </p15:guide>
        <p15:guide id="4" pos="175">
          <p15:clr>
            <a:srgbClr val="FBAE40"/>
          </p15:clr>
        </p15:guide>
        <p15:guide id="5" pos="5587">
          <p15:clr>
            <a:srgbClr val="FBAE40"/>
          </p15:clr>
        </p15:guide>
        <p15:guide id="6" orient="horz" pos="168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grafici">
  <p:cSld name="Slide 2 grafici">
    <p:spTree>
      <p:nvGrpSpPr>
        <p:cNvPr id="1541" name="Shape 1541"/>
        <p:cNvGrpSpPr/>
        <p:nvPr/>
      </p:nvGrpSpPr>
      <p:grpSpPr>
        <a:xfrm>
          <a:off x="0" y="0"/>
          <a:ext cx="0" cy="0"/>
          <a:chOff x="0" y="0"/>
          <a:chExt cx="0" cy="0"/>
        </a:xfrm>
      </p:grpSpPr>
      <p:sp>
        <p:nvSpPr>
          <p:cNvPr id="1542" name="Google Shape;1542;p69"/>
          <p:cNvSpPr txBox="1"/>
          <p:nvPr>
            <p:ph type="title"/>
          </p:nvPr>
        </p:nvSpPr>
        <p:spPr>
          <a:xfrm>
            <a:off x="343921" y="26622"/>
            <a:ext cx="8563940" cy="269213"/>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500"/>
              <a:buFont typeface="Avenir"/>
              <a:buNone/>
              <a:defRPr b="1" sz="15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3" name="Google Shape;1543;p69"/>
          <p:cNvSpPr txBox="1"/>
          <p:nvPr>
            <p:ph idx="1" type="body"/>
          </p:nvPr>
        </p:nvSpPr>
        <p:spPr>
          <a:xfrm>
            <a:off x="343921" y="270430"/>
            <a:ext cx="8563940" cy="289322"/>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1400"/>
              <a:buNone/>
              <a:defRPr sz="1400" cap="none">
                <a:solidFill>
                  <a:schemeClr val="dk2"/>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4" name="Google Shape;1544;p69"/>
          <p:cNvSpPr txBox="1"/>
          <p:nvPr>
            <p:ph idx="2" type="body"/>
          </p:nvPr>
        </p:nvSpPr>
        <p:spPr>
          <a:xfrm>
            <a:off x="335555" y="4933973"/>
            <a:ext cx="6379369" cy="11311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800"/>
              <a:buNone/>
              <a:defRPr i="1" sz="800"/>
            </a:lvl1pPr>
            <a:lvl2pPr indent="-228600" lvl="1" marL="914400" algn="l">
              <a:lnSpc>
                <a:spcPct val="90000"/>
              </a:lnSpc>
              <a:spcBef>
                <a:spcPts val="400"/>
              </a:spcBef>
              <a:spcAft>
                <a:spcPts val="0"/>
              </a:spcAft>
              <a:buSzPts val="800"/>
              <a:buNone/>
              <a:defRPr sz="800"/>
            </a:lvl2pPr>
            <a:lvl3pPr indent="-228600" lvl="2" marL="1371600" algn="l">
              <a:lnSpc>
                <a:spcPct val="90000"/>
              </a:lnSpc>
              <a:spcBef>
                <a:spcPts val="400"/>
              </a:spcBef>
              <a:spcAft>
                <a:spcPts val="0"/>
              </a:spcAft>
              <a:buSzPts val="800"/>
              <a:buNone/>
              <a:defRPr sz="800"/>
            </a:lvl3pPr>
            <a:lvl4pPr indent="-228600" lvl="3" marL="1828800" algn="l">
              <a:lnSpc>
                <a:spcPct val="90000"/>
              </a:lnSpc>
              <a:spcBef>
                <a:spcPts val="400"/>
              </a:spcBef>
              <a:spcAft>
                <a:spcPts val="0"/>
              </a:spcAft>
              <a:buSzPts val="700"/>
              <a:buNone/>
              <a:defRPr sz="700"/>
            </a:lvl4pPr>
            <a:lvl5pPr indent="-228600" lvl="4" marL="2286000" algn="l">
              <a:lnSpc>
                <a:spcPct val="90000"/>
              </a:lnSpc>
              <a:spcBef>
                <a:spcPts val="400"/>
              </a:spcBef>
              <a:spcAft>
                <a:spcPts val="0"/>
              </a:spcAft>
              <a:buSzPts val="700"/>
              <a:buNone/>
              <a:defRPr sz="7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5" name="Google Shape;1545;p69"/>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546" name="Google Shape;1546;p69"/>
          <p:cNvSpPr txBox="1"/>
          <p:nvPr/>
        </p:nvSpPr>
        <p:spPr>
          <a:xfrm>
            <a:off x="8438321" y="4890387"/>
            <a:ext cx="320390"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1547" name="Google Shape;1547;p69"/>
          <p:cNvPicPr preferRelativeResize="0"/>
          <p:nvPr/>
        </p:nvPicPr>
        <p:blipFill rotWithShape="1">
          <a:blip r:embed="rId2">
            <a:alphaModFix/>
          </a:blip>
          <a:srcRect b="0" l="0" r="0" t="0"/>
          <a:stretch/>
        </p:blipFill>
        <p:spPr>
          <a:xfrm>
            <a:off x="7561420" y="0"/>
            <a:ext cx="1170205" cy="232410"/>
          </a:xfrm>
          <a:prstGeom prst="rect">
            <a:avLst/>
          </a:prstGeom>
          <a:noFill/>
          <a:ln>
            <a:noFill/>
          </a:ln>
        </p:spPr>
      </p:pic>
      <p:sp>
        <p:nvSpPr>
          <p:cNvPr id="1548" name="Google Shape;1548;p69"/>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3.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3.xml"/><Relationship Id="rId11" Type="http://schemas.openxmlformats.org/officeDocument/2006/relationships/slideLayout" Target="../slideLayouts/slideLayout54.xml"/><Relationship Id="rId22" Type="http://schemas.openxmlformats.org/officeDocument/2006/relationships/slideLayout" Target="../slideLayouts/slideLayout65.xml"/><Relationship Id="rId10" Type="http://schemas.openxmlformats.org/officeDocument/2006/relationships/slideLayout" Target="../slideLayouts/slideLayout53.xml"/><Relationship Id="rId21" Type="http://schemas.openxmlformats.org/officeDocument/2006/relationships/slideLayout" Target="../slideLayouts/slideLayout64.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19" Type="http://schemas.openxmlformats.org/officeDocument/2006/relationships/slideLayout" Target="../slideLayouts/slideLayout62.xml"/><Relationship Id="rId6" Type="http://schemas.openxmlformats.org/officeDocument/2006/relationships/slideLayout" Target="../slideLayouts/slideLayout49.xml"/><Relationship Id="rId18" Type="http://schemas.openxmlformats.org/officeDocument/2006/relationships/slideLayout" Target="../slideLayouts/slideLayout61.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6886094" y="-1210427"/>
            <a:ext cx="952763" cy="701831"/>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b="0" i="0" sz="700" u="none" cap="none" strike="noStrike">
              <a:solidFill>
                <a:schemeClr val="lt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GRAFICA</a:t>
            </a:r>
            <a:endParaRPr b="1" i="0" sz="700" u="none" cap="none" strike="noStrike">
              <a:solidFill>
                <a:schemeClr val="lt1"/>
              </a:solidFill>
              <a:latin typeface="Avenir"/>
              <a:ea typeface="Avenir"/>
              <a:cs typeface="Avenir"/>
              <a:sym typeface="Avenir"/>
            </a:endParaRPr>
          </a:p>
        </p:txBody>
      </p:sp>
      <p:sp>
        <p:nvSpPr>
          <p:cNvPr id="52" name="Google Shape;52;p13"/>
          <p:cNvSpPr/>
          <p:nvPr/>
        </p:nvSpPr>
        <p:spPr>
          <a:xfrm>
            <a:off x="278606" y="-1210426"/>
            <a:ext cx="952763" cy="70183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b="0" i="0" sz="700" u="none" cap="none" strike="noStrike">
              <a:solidFill>
                <a:schemeClr val="lt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TITOLI /GRAFICI /GRAFICA</a:t>
            </a:r>
            <a:endParaRPr b="1" i="0" sz="700" u="none" cap="none" strike="noStrike">
              <a:solidFill>
                <a:schemeClr val="lt1"/>
              </a:solidFill>
              <a:latin typeface="Avenir"/>
              <a:ea typeface="Avenir"/>
              <a:cs typeface="Avenir"/>
              <a:sym typeface="Avenir"/>
            </a:endParaRPr>
          </a:p>
        </p:txBody>
      </p:sp>
      <p:sp>
        <p:nvSpPr>
          <p:cNvPr id="53" name="Google Shape;53;p13"/>
          <p:cNvSpPr/>
          <p:nvPr/>
        </p:nvSpPr>
        <p:spPr>
          <a:xfrm>
            <a:off x="2485547" y="-1206618"/>
            <a:ext cx="952763" cy="701831"/>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lt1"/>
                </a:solidFill>
                <a:latin typeface="Avenir"/>
                <a:ea typeface="Avenir"/>
                <a:cs typeface="Avenir"/>
                <a:sym typeface="Avenir"/>
              </a:rPr>
              <a:t>GRIGIO 1 </a:t>
            </a:r>
            <a:br>
              <a:rPr b="1" i="0" lang="it" sz="700" u="none" cap="none" strike="noStrike">
                <a:solidFill>
                  <a:schemeClr val="lt1"/>
                </a:solidFill>
                <a:latin typeface="Avenir"/>
                <a:ea typeface="Avenir"/>
                <a:cs typeface="Avenir"/>
                <a:sym typeface="Avenir"/>
              </a:rPr>
            </a:br>
            <a:r>
              <a:rPr b="0" i="0" lang="it" sz="700" u="none" cap="none" strike="noStrike">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b="0" i="0" sz="700" u="none" cap="none" strike="noStrike">
              <a:solidFill>
                <a:schemeClr val="lt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SOLO PER IL TESTO</a:t>
            </a:r>
            <a:endParaRPr sz="1100"/>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E GRAFICI</a:t>
            </a:r>
            <a:endParaRPr sz="1100"/>
          </a:p>
        </p:txBody>
      </p:sp>
      <p:sp>
        <p:nvSpPr>
          <p:cNvPr id="54" name="Google Shape;54;p13"/>
          <p:cNvSpPr/>
          <p:nvPr/>
        </p:nvSpPr>
        <p:spPr>
          <a:xfrm>
            <a:off x="3587440" y="-1210426"/>
            <a:ext cx="952763" cy="70183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b="0" i="0" sz="700" u="none" cap="none" strike="noStrike">
              <a:solidFill>
                <a:schemeClr val="lt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TESTO </a:t>
            </a:r>
            <a:r>
              <a:rPr b="1" i="0" lang="it" sz="700" u="none" cap="none" strike="noStrike">
                <a:solidFill>
                  <a:schemeClr val="lt1"/>
                </a:solidFill>
                <a:latin typeface="Avenir"/>
                <a:ea typeface="Avenir"/>
                <a:cs typeface="Avenir"/>
                <a:sym typeface="Avenir"/>
              </a:rPr>
              <a:t>BIANCO</a:t>
            </a:r>
            <a:endParaRPr sz="1100"/>
          </a:p>
        </p:txBody>
      </p:sp>
      <p:sp>
        <p:nvSpPr>
          <p:cNvPr id="55" name="Google Shape;55;p13"/>
          <p:cNvSpPr/>
          <p:nvPr/>
        </p:nvSpPr>
        <p:spPr>
          <a:xfrm>
            <a:off x="4679152" y="-1210426"/>
            <a:ext cx="952763" cy="701831"/>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b="0" i="0" lang="it" sz="700" u="none" cap="none" strike="noStrike">
                <a:solidFill>
                  <a:srgbClr val="3B3B3A"/>
                </a:solidFill>
                <a:latin typeface="Avenir"/>
                <a:ea typeface="Avenir"/>
                <a:cs typeface="Avenir"/>
                <a:sym typeface="Avenir"/>
              </a:rPr>
              <a:t>RGB 192-192-192</a:t>
            </a:r>
            <a:endParaRPr sz="1100"/>
          </a:p>
          <a:p>
            <a:pPr indent="0" lvl="0" marL="0" marR="0" rtl="0" algn="ctr">
              <a:spcBef>
                <a:spcPts val="0"/>
              </a:spcBef>
              <a:spcAft>
                <a:spcPts val="0"/>
              </a:spcAft>
              <a:buNone/>
            </a:pPr>
            <a:r>
              <a:t/>
            </a:r>
            <a:endParaRPr b="1" i="0" sz="700" u="none" cap="none" strike="noStrike">
              <a:solidFill>
                <a:srgbClr val="3B3B3A"/>
              </a:solidFill>
              <a:latin typeface="Avenir"/>
              <a:ea typeface="Avenir"/>
              <a:cs typeface="Avenir"/>
              <a:sym typeface="Avenir"/>
            </a:endParaRPr>
          </a:p>
          <a:p>
            <a:pPr indent="0" lvl="0" marL="0" marR="0" rtl="0" algn="ctr">
              <a:lnSpc>
                <a:spcPct val="100000"/>
              </a:lnSpc>
              <a:spcBef>
                <a:spcPts val="0"/>
              </a:spcBef>
              <a:spcAft>
                <a:spcPts val="0"/>
              </a:spcAft>
              <a:buClr>
                <a:schemeClr val="dk1"/>
              </a:buClr>
              <a:buSzPts val="700"/>
              <a:buFont typeface="Avenir"/>
              <a:buNone/>
            </a:pPr>
            <a:r>
              <a:rPr b="0" i="0" lang="it" sz="700" u="none" cap="none" strike="noStrike">
                <a:solidFill>
                  <a:schemeClr val="dk1"/>
                </a:solidFill>
                <a:latin typeface="Avenir"/>
                <a:ea typeface="Avenir"/>
                <a:cs typeface="Avenir"/>
                <a:sym typeface="Avenir"/>
              </a:rPr>
              <a:t>TESTO </a:t>
            </a:r>
            <a:r>
              <a:rPr b="1" i="0" lang="it" sz="700" u="none" cap="none" strike="noStrike">
                <a:solidFill>
                  <a:schemeClr val="dk1"/>
                </a:solidFill>
                <a:latin typeface="Avenir"/>
                <a:ea typeface="Avenir"/>
                <a:cs typeface="Avenir"/>
                <a:sym typeface="Avenir"/>
              </a:rPr>
              <a:t>GRIGIO1</a:t>
            </a:r>
            <a:endParaRPr sz="1100"/>
          </a:p>
          <a:p>
            <a:pPr indent="0" lvl="0" marL="0" marR="0" rtl="0" algn="ctr">
              <a:spcBef>
                <a:spcPts val="0"/>
              </a:spcBef>
              <a:spcAft>
                <a:spcPts val="0"/>
              </a:spcAft>
              <a:buNone/>
            </a:pPr>
            <a:r>
              <a:rPr b="0" i="0" lang="it" sz="700" u="none" cap="none" strike="noStrike">
                <a:solidFill>
                  <a:schemeClr val="accent5"/>
                </a:solidFill>
                <a:latin typeface="Avenir"/>
                <a:ea typeface="Avenir"/>
                <a:cs typeface="Avenir"/>
                <a:sym typeface="Avenir"/>
              </a:rPr>
              <a:t>SOLO GRAFICI</a:t>
            </a:r>
            <a:endParaRPr b="1" i="0" sz="700" u="none" cap="none" strike="noStrike">
              <a:solidFill>
                <a:schemeClr val="accent5"/>
              </a:solidFill>
              <a:latin typeface="Avenir"/>
              <a:ea typeface="Avenir"/>
              <a:cs typeface="Avenir"/>
              <a:sym typeface="Avenir"/>
            </a:endParaRPr>
          </a:p>
        </p:txBody>
      </p:sp>
      <p:sp>
        <p:nvSpPr>
          <p:cNvPr id="56" name="Google Shape;56;p13"/>
          <p:cNvSpPr/>
          <p:nvPr/>
        </p:nvSpPr>
        <p:spPr>
          <a:xfrm>
            <a:off x="1380499" y="-1210427"/>
            <a:ext cx="952763" cy="701831"/>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i="0" sz="700" u="none" cap="none" strike="noStrike">
              <a:solidFill>
                <a:schemeClr val="lt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lt1"/>
                </a:solidFill>
                <a:latin typeface="Avenir"/>
                <a:ea typeface="Avenir"/>
                <a:cs typeface="Avenir"/>
                <a:sym typeface="Avenir"/>
              </a:rPr>
              <a:t>GRAFICI /GRAFICA</a:t>
            </a:r>
            <a:endParaRPr b="1" i="0" sz="700" u="none" cap="none" strike="noStrike">
              <a:solidFill>
                <a:schemeClr val="lt1"/>
              </a:solidFill>
              <a:latin typeface="Avenir"/>
              <a:ea typeface="Avenir"/>
              <a:cs typeface="Avenir"/>
              <a:sym typeface="Avenir"/>
            </a:endParaRPr>
          </a:p>
        </p:txBody>
      </p:sp>
      <p:sp>
        <p:nvSpPr>
          <p:cNvPr id="57" name="Google Shape;57;p13"/>
          <p:cNvSpPr/>
          <p:nvPr/>
        </p:nvSpPr>
        <p:spPr>
          <a:xfrm>
            <a:off x="7914210" y="-1210426"/>
            <a:ext cx="952763" cy="701831"/>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b="0" i="0" lang="it" sz="700" u="none" cap="none" strike="noStrike">
                <a:solidFill>
                  <a:schemeClr val="dk1"/>
                </a:solidFill>
                <a:latin typeface="Avenir"/>
                <a:ea typeface="Avenir"/>
                <a:cs typeface="Avenir"/>
                <a:sym typeface="Avenir"/>
              </a:rPr>
              <a:t>RGB 0-71-187</a:t>
            </a:r>
            <a:endParaRPr b="1" i="0" sz="700" u="none" cap="none" strike="noStrike">
              <a:solidFill>
                <a:schemeClr val="dk1"/>
              </a:solidFill>
              <a:latin typeface="Avenir"/>
              <a:ea typeface="Avenir"/>
              <a:cs typeface="Avenir"/>
              <a:sym typeface="Avenir"/>
            </a:endParaRPr>
          </a:p>
          <a:p>
            <a:pPr indent="0" lvl="0" marL="0" marR="0" rtl="0" algn="ctr">
              <a:spcBef>
                <a:spcPts val="0"/>
              </a:spcBef>
              <a:spcAft>
                <a:spcPts val="0"/>
              </a:spcAft>
              <a:buNone/>
            </a:pPr>
            <a:r>
              <a:t/>
            </a:r>
            <a:endParaRPr b="1" i="0" sz="700" u="none" cap="none" strike="noStrike">
              <a:solidFill>
                <a:schemeClr val="dk1"/>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dk1"/>
                </a:solidFill>
                <a:latin typeface="Avenir"/>
                <a:ea typeface="Avenir"/>
                <a:cs typeface="Avenir"/>
                <a:sym typeface="Avenir"/>
              </a:rPr>
              <a:t>FONDINI</a:t>
            </a:r>
            <a:endParaRPr b="1" i="0" sz="700" u="none" cap="none" strike="noStrike">
              <a:solidFill>
                <a:schemeClr val="dk1"/>
              </a:solidFill>
              <a:latin typeface="Avenir"/>
              <a:ea typeface="Avenir"/>
              <a:cs typeface="Avenir"/>
              <a:sym typeface="Avenir"/>
            </a:endParaRPr>
          </a:p>
        </p:txBody>
      </p:sp>
      <p:sp>
        <p:nvSpPr>
          <p:cNvPr id="58" name="Google Shape;58;p13"/>
          <p:cNvSpPr/>
          <p:nvPr/>
        </p:nvSpPr>
        <p:spPr>
          <a:xfrm>
            <a:off x="5794381" y="-1210426"/>
            <a:ext cx="952762" cy="701831"/>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700" u="none" cap="none" strike="noStrike">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b="0" i="0" lang="it" sz="700" u="none" cap="none" strike="noStrike">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b="0" i="0" sz="700" u="none" cap="none" strike="noStrike">
              <a:solidFill>
                <a:schemeClr val="dk2"/>
              </a:solidFill>
              <a:latin typeface="Avenir"/>
              <a:ea typeface="Avenir"/>
              <a:cs typeface="Avenir"/>
              <a:sym typeface="Avenir"/>
            </a:endParaRPr>
          </a:p>
          <a:p>
            <a:pPr indent="0" lvl="0" marL="0" marR="0" rtl="0" algn="ctr">
              <a:spcBef>
                <a:spcPts val="0"/>
              </a:spcBef>
              <a:spcAft>
                <a:spcPts val="0"/>
              </a:spcAft>
              <a:buNone/>
            </a:pPr>
            <a:r>
              <a:rPr b="0" i="0" lang="it" sz="700" u="none" cap="none" strike="noStrike">
                <a:solidFill>
                  <a:schemeClr val="dk2"/>
                </a:solidFill>
                <a:latin typeface="Avenir"/>
                <a:ea typeface="Avenir"/>
                <a:cs typeface="Avenir"/>
                <a:sym typeface="Avenir"/>
              </a:rPr>
              <a:t>PER TESTO E FONDO</a:t>
            </a:r>
            <a:endParaRPr b="1" i="0" sz="700" u="none" cap="none" strike="noStrike">
              <a:solidFill>
                <a:schemeClr val="dk2"/>
              </a:solidFill>
              <a:latin typeface="Avenir"/>
              <a:ea typeface="Avenir"/>
              <a:cs typeface="Avenir"/>
              <a:sym typeface="Avenir"/>
            </a:endParaRPr>
          </a:p>
        </p:txBody>
      </p:sp>
      <p:sp>
        <p:nvSpPr>
          <p:cNvPr id="59" name="Google Shape;59;p13"/>
          <p:cNvSpPr/>
          <p:nvPr/>
        </p:nvSpPr>
        <p:spPr>
          <a:xfrm>
            <a:off x="0" y="873917"/>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1" name="Google Shape;61;p13"/>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2" name="Google Shape;62;p13"/>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3" name="Google Shape;63;p13"/>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 name="Google Shape;64;p13"/>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5" name="Google Shape;65;p13"/>
          <p:cNvSpPr/>
          <p:nvPr/>
        </p:nvSpPr>
        <p:spPr>
          <a:xfrm rot="5400000">
            <a:off x="-207029"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6" name="Google Shape;66;p13"/>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7" name="Google Shape;67;p13"/>
          <p:cNvSpPr/>
          <p:nvPr/>
        </p:nvSpPr>
        <p:spPr>
          <a:xfrm rot="-5400000">
            <a:off x="9248340"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8" name="Google Shape;68;p13"/>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69" name="Google Shape;69;p13"/>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u="none">
                <a:solidFill>
                  <a:schemeClr val="lt1"/>
                </a:solidFill>
                <a:latin typeface="Avenir"/>
                <a:ea typeface="Avenir"/>
                <a:cs typeface="Avenir"/>
                <a:sym typeface="Avenir"/>
              </a:rPr>
              <a:t>‹#›</a:t>
            </a:fld>
            <a:endParaRPr b="0" i="0" sz="800" u="none">
              <a:solidFill>
                <a:schemeClr val="lt1"/>
              </a:solidFill>
              <a:latin typeface="Avenir"/>
              <a:ea typeface="Avenir"/>
              <a:cs typeface="Avenir"/>
              <a:sym typeface="Avenir"/>
            </a:endParaRPr>
          </a:p>
        </p:txBody>
      </p:sp>
      <p:pic>
        <p:nvPicPr>
          <p:cNvPr id="70" name="Google Shape;70;p13"/>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71" name="Google Shape;71;p13"/>
          <p:cNvSpPr txBox="1"/>
          <p:nvPr>
            <p:ph type="title"/>
          </p:nvPr>
        </p:nvSpPr>
        <p:spPr>
          <a:xfrm>
            <a:off x="278606" y="310500"/>
            <a:ext cx="8586788" cy="283500"/>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chemeClr val="dk2"/>
              </a:buClr>
              <a:buSzPts val="1800"/>
              <a:buFont typeface="Avenir"/>
              <a:buNone/>
              <a:defRPr b="0" i="0" sz="1800" u="none" cap="none" strike="noStrike">
                <a:solidFill>
                  <a:schemeClr val="dk2"/>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2" name="Google Shape;72;p13"/>
          <p:cNvSpPr txBox="1"/>
          <p:nvPr>
            <p:ph idx="1" type="body"/>
          </p:nvPr>
        </p:nvSpPr>
        <p:spPr>
          <a:xfrm>
            <a:off x="299157" y="980036"/>
            <a:ext cx="7886700" cy="3605060"/>
          </a:xfrm>
          <a:prstGeom prst="rect">
            <a:avLst/>
          </a:prstGeom>
          <a:noFill/>
          <a:ln>
            <a:noFill/>
          </a:ln>
        </p:spPr>
        <p:txBody>
          <a:bodyPr anchorCtr="0" anchor="t" bIns="0" lIns="0" spcFirstLastPara="1" rIns="0" wrap="square" tIns="0">
            <a:normAutofit/>
          </a:bodyPr>
          <a:lstStyle>
            <a:lvl1pPr indent="-342900" lvl="0" marL="457200" marR="0" rtl="0" algn="l">
              <a:lnSpc>
                <a:spcPct val="100000"/>
              </a:lnSpc>
              <a:spcBef>
                <a:spcPts val="800"/>
              </a:spcBef>
              <a:spcAft>
                <a:spcPts val="0"/>
              </a:spcAft>
              <a:buClr>
                <a:srgbClr val="EFDC01"/>
              </a:buClr>
              <a:buSzPts val="1800"/>
              <a:buFont typeface="Arial"/>
              <a:buChar char="•"/>
              <a:defRPr b="0" i="0" sz="1500" u="none" cap="none" strike="noStrike">
                <a:solidFill>
                  <a:schemeClr val="lt2"/>
                </a:solidFill>
                <a:latin typeface="Avenir"/>
                <a:ea typeface="Avenir"/>
                <a:cs typeface="Avenir"/>
                <a:sym typeface="Avenir"/>
              </a:defRPr>
            </a:lvl1pPr>
            <a:lvl2pPr indent="-330200" lvl="1" marL="914400" marR="0" rtl="0" algn="l">
              <a:lnSpc>
                <a:spcPct val="100000"/>
              </a:lnSpc>
              <a:spcBef>
                <a:spcPts val="400"/>
              </a:spcBef>
              <a:spcAft>
                <a:spcPts val="0"/>
              </a:spcAft>
              <a:buClr>
                <a:srgbClr val="EFDC01"/>
              </a:buClr>
              <a:buSzPts val="1600"/>
              <a:buFont typeface="Noto Sans Symbols"/>
              <a:buChar char="▪"/>
              <a:defRPr b="0" i="0" sz="1400" u="none" cap="none" strike="noStrike">
                <a:solidFill>
                  <a:schemeClr val="lt2"/>
                </a:solidFill>
                <a:latin typeface="Avenir"/>
                <a:ea typeface="Avenir"/>
                <a:cs typeface="Avenir"/>
                <a:sym typeface="Avenir"/>
              </a:defRPr>
            </a:lvl2pPr>
            <a:lvl3pPr indent="-317500" lvl="2" marL="1371600" marR="0" rtl="0" algn="l">
              <a:lnSpc>
                <a:spcPct val="100000"/>
              </a:lnSpc>
              <a:spcBef>
                <a:spcPts val="400"/>
              </a:spcBef>
              <a:spcAft>
                <a:spcPts val="0"/>
              </a:spcAft>
              <a:buClr>
                <a:srgbClr val="EFDC01"/>
              </a:buClr>
              <a:buSzPts val="1400"/>
              <a:buFont typeface="Courier New"/>
              <a:buChar char="o"/>
              <a:defRPr b="0" i="0" sz="1200" u="none" cap="none" strike="noStrike">
                <a:solidFill>
                  <a:schemeClr val="lt2"/>
                </a:solidFill>
                <a:latin typeface="Avenir"/>
                <a:ea typeface="Avenir"/>
                <a:cs typeface="Avenir"/>
                <a:sym typeface="Avenir"/>
              </a:defRPr>
            </a:lvl3pPr>
            <a:lvl4pPr indent="-279400" lvl="3" marL="1828800" marR="0" rtl="0" algn="l">
              <a:lnSpc>
                <a:spcPct val="100000"/>
              </a:lnSpc>
              <a:spcBef>
                <a:spcPts val="400"/>
              </a:spcBef>
              <a:spcAft>
                <a:spcPts val="0"/>
              </a:spcAft>
              <a:buClr>
                <a:srgbClr val="EFDC01"/>
              </a:buClr>
              <a:buSzPts val="800"/>
              <a:buFont typeface="Arial"/>
              <a:buChar char="•"/>
              <a:defRPr b="0" i="0" sz="1100" u="none" cap="none" strike="noStrike">
                <a:solidFill>
                  <a:schemeClr val="lt2"/>
                </a:solidFill>
                <a:latin typeface="Avenir"/>
                <a:ea typeface="Avenir"/>
                <a:cs typeface="Avenir"/>
                <a:sym typeface="Avenir"/>
              </a:defRPr>
            </a:lvl4pPr>
            <a:lvl5pPr indent="-266700" lvl="4" marL="2286000" marR="0" rtl="0" algn="l">
              <a:lnSpc>
                <a:spcPct val="100000"/>
              </a:lnSpc>
              <a:spcBef>
                <a:spcPts val="400"/>
              </a:spcBef>
              <a:spcAft>
                <a:spcPts val="0"/>
              </a:spcAft>
              <a:buClr>
                <a:srgbClr val="EFDC01"/>
              </a:buClr>
              <a:buSzPts val="600"/>
              <a:buFont typeface="Arial"/>
              <a:buChar char="•"/>
              <a:defRPr b="0" i="0" sz="1100" u="none" cap="none" strike="noStrike">
                <a:solidFill>
                  <a:schemeClr val="lt2"/>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83">
          <p15:clr>
            <a:srgbClr val="9FCC3B"/>
          </p15:clr>
        </p15:guide>
        <p15:guide id="2" pos="2880">
          <p15:clr>
            <a:srgbClr val="9FCC3B"/>
          </p15:clr>
        </p15:guide>
        <p15:guide id="3" orient="horz" pos="2888">
          <p15:clr>
            <a:srgbClr val="9FCC3B"/>
          </p15:clr>
        </p15:guide>
        <p15:guide id="4" orient="horz" pos="480">
          <p15:clr>
            <a:srgbClr val="9FCC3B"/>
          </p15:clr>
        </p15:guide>
        <p15:guide id="5" pos="5585">
          <p15:clr>
            <a:srgbClr val="9FCC3B"/>
          </p15:clr>
        </p15:guide>
        <p15:guide id="6" pos="311">
          <p15:clr>
            <a:srgbClr val="9FCC3B"/>
          </p15:clr>
        </p15:guide>
        <p15:guide id="7" orient="horz" pos="617">
          <p15:clr>
            <a:srgbClr val="9FCC3B"/>
          </p15:clr>
        </p15:guide>
        <p15:guide id="8" pos="175">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0" name="Google Shape;160;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1" name="Google Shape;161;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2" name="Google Shape;162;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3" name="Google Shape;163;p2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64" name="Google Shape;164;p2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65" name="Google Shape;165;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6" name="Google Shape;166;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7" name="Google Shape;167;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8" name="Google Shape;168;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69" name="Google Shape;169;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0" name="Google Shape;170;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1" name="Google Shape;171;p2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2" name="Google Shape;172;p2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3" name="Google Shape;173;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4" name="Google Shape;174;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5" name="Google Shape;175;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6" name="Google Shape;176;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7" name="Google Shape;177;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8" name="Google Shape;178;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9" name="Google Shape;179;p2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0" name="Google Shape;180;p2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81" name="Google Shape;181;p27"/>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182" name="Google Shape;182;p2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4" name="Google Shape;184;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5" name="Google Shape;185;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6" name="Google Shape;186;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7" name="Google Shape;187;p2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88" name="Google Shape;188;p2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189" name="Google Shape;189;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0" name="Google Shape;190;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1" name="Google Shape;191;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2" name="Google Shape;192;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3" name="Google Shape;193;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4" name="Google Shape;194;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5" name="Google Shape;195;p2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6" name="Google Shape;196;p2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7" name="Google Shape;197;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8" name="Google Shape;198;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99" name="Google Shape;199;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0" name="Google Shape;200;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1" name="Google Shape;201;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2" name="Google Shape;202;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3" name="Google Shape;203;p2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4" name="Google Shape;204;p27"/>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205" name="Google Shape;205;p27"/>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206" name="Google Shape;206;p2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207" name="Google Shape;207;p27"/>
          <p:cNvSpPr txBox="1"/>
          <p:nvPr>
            <p:ph idx="1" type="body"/>
          </p:nvPr>
        </p:nvSpPr>
        <p:spPr>
          <a:xfrm>
            <a:off x="506639" y="1161647"/>
            <a:ext cx="7886700" cy="3263504"/>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90000"/>
              </a:lnSpc>
              <a:spcBef>
                <a:spcPts val="8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1pPr>
            <a:lvl2pPr indent="-298450" lvl="1" marL="9144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indent="-298450" lvl="2" marL="13716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indent="-298450" lvl="3" marL="18288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indent="-298450" lvl="4" marL="22860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208" name="Google Shape;208;p27"/>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2"/>
              </a:buClr>
              <a:buSzPts val="1800"/>
              <a:buFont typeface="Avenir"/>
              <a:buNone/>
              <a:defRPr b="0" i="0" sz="1800" u="none" cap="none" strike="noStrike">
                <a:solidFill>
                  <a:schemeClr val="dk2"/>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9" name="Google Shape;209;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0" name="Google Shape;210;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1" name="Google Shape;211;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2" name="Google Shape;212;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3" name="Google Shape;213;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4" name="Google Shape;214;p27"/>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5" name="Google Shape;215;p27"/>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6" name="Google Shape;216;p27"/>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7" name="Google Shape;217;p27"/>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8" name="Google Shape;218;p27"/>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19" name="Google Shape;219;p27"/>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0" name="Google Shape;220;p27"/>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1" name="Google Shape;221;p27"/>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2" name="Google Shape;222;p27"/>
          <p:cNvSpPr/>
          <p:nvPr/>
        </p:nvSpPr>
        <p:spPr>
          <a:xfrm rot="5400000">
            <a:off x="-207029"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3" name="Google Shape;223;p27"/>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4" name="Google Shape;224;p27"/>
          <p:cNvSpPr/>
          <p:nvPr/>
        </p:nvSpPr>
        <p:spPr>
          <a:xfrm rot="-5400000">
            <a:off x="9248340"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25" name="Google Shape;225;p27"/>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26" name="Google Shape;226;p27"/>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227" name="Google Shape;227;p27"/>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228" name="Google Shape;228;p27"/>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229" name="Google Shape;229;p27"/>
          <p:cNvSpPr/>
          <p:nvPr/>
        </p:nvSpPr>
        <p:spPr>
          <a:xfrm>
            <a:off x="6300613" y="-1341111"/>
            <a:ext cx="1337221" cy="841904"/>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GRAFICA</a:t>
            </a:r>
            <a:endParaRPr b="1" sz="1100">
              <a:solidFill>
                <a:schemeClr val="lt1"/>
              </a:solidFill>
              <a:latin typeface="Avenir"/>
              <a:ea typeface="Avenir"/>
              <a:cs typeface="Avenir"/>
              <a:sym typeface="Avenir"/>
            </a:endParaRPr>
          </a:p>
        </p:txBody>
      </p:sp>
      <p:sp>
        <p:nvSpPr>
          <p:cNvPr id="230" name="Google Shape;230;p27"/>
          <p:cNvSpPr/>
          <p:nvPr/>
        </p:nvSpPr>
        <p:spPr>
          <a:xfrm>
            <a:off x="-1422174" y="-1341110"/>
            <a:ext cx="1337222" cy="841904"/>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TITOLI /GRAFICI /GRAFICA</a:t>
            </a:r>
            <a:endParaRPr b="1" sz="1100">
              <a:solidFill>
                <a:schemeClr val="lt1"/>
              </a:solidFill>
              <a:latin typeface="Avenir"/>
              <a:ea typeface="Avenir"/>
              <a:cs typeface="Avenir"/>
              <a:sym typeface="Avenir"/>
            </a:endParaRPr>
          </a:p>
        </p:txBody>
      </p:sp>
      <p:sp>
        <p:nvSpPr>
          <p:cNvPr id="231" name="Google Shape;231;p27"/>
          <p:cNvSpPr/>
          <p:nvPr/>
        </p:nvSpPr>
        <p:spPr>
          <a:xfrm>
            <a:off x="1675313" y="-1336541"/>
            <a:ext cx="1337222" cy="841904"/>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1 </a:t>
            </a:r>
            <a:br>
              <a:rPr b="1" lang="it" sz="1100">
                <a:solidFill>
                  <a:schemeClr val="lt1"/>
                </a:solidFill>
                <a:latin typeface="Avenir"/>
                <a:ea typeface="Avenir"/>
                <a:cs typeface="Avenir"/>
                <a:sym typeface="Avenir"/>
              </a:rPr>
            </a:br>
            <a:r>
              <a:rPr lang="it" sz="1100">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800">
                <a:solidFill>
                  <a:schemeClr val="lt1"/>
                </a:solidFill>
                <a:latin typeface="Avenir"/>
                <a:ea typeface="Avenir"/>
                <a:cs typeface="Avenir"/>
                <a:sym typeface="Avenir"/>
              </a:rPr>
              <a:t>SOLO PER IL TESTO</a:t>
            </a:r>
            <a:endParaRPr sz="1100"/>
          </a:p>
          <a:p>
            <a:pPr indent="0" lvl="0" marL="0" marR="0" rtl="0" algn="ctr">
              <a:spcBef>
                <a:spcPts val="0"/>
              </a:spcBef>
              <a:spcAft>
                <a:spcPts val="0"/>
              </a:spcAft>
              <a:buNone/>
            </a:pPr>
            <a:r>
              <a:rPr lang="it" sz="800">
                <a:solidFill>
                  <a:schemeClr val="lt1"/>
                </a:solidFill>
                <a:latin typeface="Avenir"/>
                <a:ea typeface="Avenir"/>
                <a:cs typeface="Avenir"/>
                <a:sym typeface="Avenir"/>
              </a:rPr>
              <a:t>E GRAFICI</a:t>
            </a:r>
            <a:endParaRPr sz="1100"/>
          </a:p>
        </p:txBody>
      </p:sp>
      <p:sp>
        <p:nvSpPr>
          <p:cNvPr id="232" name="Google Shape;232;p27"/>
          <p:cNvSpPr/>
          <p:nvPr/>
        </p:nvSpPr>
        <p:spPr>
          <a:xfrm>
            <a:off x="3221842" y="-1341110"/>
            <a:ext cx="1337222" cy="84190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TESTO </a:t>
            </a:r>
            <a:r>
              <a:rPr b="1" lang="it" sz="1100">
                <a:solidFill>
                  <a:schemeClr val="lt1"/>
                </a:solidFill>
                <a:latin typeface="Avenir"/>
                <a:ea typeface="Avenir"/>
                <a:cs typeface="Avenir"/>
                <a:sym typeface="Avenir"/>
              </a:rPr>
              <a:t>BIANCO</a:t>
            </a:r>
            <a:endParaRPr sz="1100"/>
          </a:p>
        </p:txBody>
      </p:sp>
      <p:sp>
        <p:nvSpPr>
          <p:cNvPr id="233" name="Google Shape;233;p27"/>
          <p:cNvSpPr/>
          <p:nvPr/>
        </p:nvSpPr>
        <p:spPr>
          <a:xfrm>
            <a:off x="9292338" y="-1341110"/>
            <a:ext cx="1337221" cy="841904"/>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lang="it" sz="1100">
                <a:solidFill>
                  <a:srgbClr val="3B3B3A"/>
                </a:solidFill>
                <a:latin typeface="Avenir"/>
                <a:ea typeface="Avenir"/>
                <a:cs typeface="Avenir"/>
                <a:sym typeface="Avenir"/>
              </a:rPr>
              <a:t>RGB 192-192-192</a:t>
            </a:r>
            <a:endParaRPr b="1" sz="1100">
              <a:solidFill>
                <a:srgbClr val="1C1B1B"/>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accent5"/>
              </a:solidFill>
              <a:latin typeface="Avenir"/>
              <a:ea typeface="Avenir"/>
              <a:cs typeface="Avenir"/>
              <a:sym typeface="Avenir"/>
            </a:endParaRPr>
          </a:p>
          <a:p>
            <a:pPr indent="0" lvl="0" marL="0" marR="0" rtl="0" algn="ctr">
              <a:spcBef>
                <a:spcPts val="0"/>
              </a:spcBef>
              <a:spcAft>
                <a:spcPts val="0"/>
              </a:spcAft>
              <a:buNone/>
            </a:pPr>
            <a:r>
              <a:rPr lang="it" sz="1100">
                <a:solidFill>
                  <a:schemeClr val="accent5"/>
                </a:solidFill>
                <a:latin typeface="Avenir"/>
                <a:ea typeface="Avenir"/>
                <a:cs typeface="Avenir"/>
                <a:sym typeface="Avenir"/>
              </a:rPr>
              <a:t>SOLO GRAFICI</a:t>
            </a:r>
            <a:endParaRPr b="1" sz="1100">
              <a:solidFill>
                <a:schemeClr val="accent5"/>
              </a:solidFill>
              <a:latin typeface="Avenir"/>
              <a:ea typeface="Avenir"/>
              <a:cs typeface="Avenir"/>
              <a:sym typeface="Avenir"/>
            </a:endParaRPr>
          </a:p>
        </p:txBody>
      </p:sp>
      <p:sp>
        <p:nvSpPr>
          <p:cNvPr id="234" name="Google Shape;234;p27"/>
          <p:cNvSpPr/>
          <p:nvPr/>
        </p:nvSpPr>
        <p:spPr>
          <a:xfrm>
            <a:off x="124355" y="-1341111"/>
            <a:ext cx="1337222" cy="841904"/>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sz="1100">
              <a:solidFill>
                <a:schemeClr val="lt1"/>
              </a:solidFill>
              <a:latin typeface="Avenir"/>
              <a:ea typeface="Avenir"/>
              <a:cs typeface="Avenir"/>
              <a:sym typeface="Avenir"/>
            </a:endParaRPr>
          </a:p>
          <a:p>
            <a:pPr indent="0" lvl="0" marL="0" marR="0" rtl="0" algn="ctr">
              <a:spcBef>
                <a:spcPts val="0"/>
              </a:spcBef>
              <a:spcAft>
                <a:spcPts val="0"/>
              </a:spcAft>
              <a:buNone/>
            </a:pPr>
            <a:r>
              <a:rPr b="0" lang="it" sz="1100">
                <a:solidFill>
                  <a:schemeClr val="lt1"/>
                </a:solidFill>
                <a:latin typeface="Avenir"/>
                <a:ea typeface="Avenir"/>
                <a:cs typeface="Avenir"/>
                <a:sym typeface="Avenir"/>
              </a:rPr>
              <a:t>GRAFICI /GRAFICA</a:t>
            </a:r>
            <a:endParaRPr b="1" sz="1100">
              <a:solidFill>
                <a:schemeClr val="lt1"/>
              </a:solidFill>
              <a:latin typeface="Avenir"/>
              <a:ea typeface="Avenir"/>
              <a:cs typeface="Avenir"/>
              <a:sym typeface="Avenir"/>
            </a:endParaRPr>
          </a:p>
        </p:txBody>
      </p:sp>
      <p:sp>
        <p:nvSpPr>
          <p:cNvPr id="235" name="Google Shape;235;p27"/>
          <p:cNvSpPr/>
          <p:nvPr/>
        </p:nvSpPr>
        <p:spPr>
          <a:xfrm>
            <a:off x="7743595" y="-1341110"/>
            <a:ext cx="1337222" cy="841904"/>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lang="it" sz="1100">
                <a:solidFill>
                  <a:schemeClr val="dk1"/>
                </a:solidFill>
                <a:latin typeface="Avenir"/>
                <a:ea typeface="Avenir"/>
                <a:cs typeface="Avenir"/>
                <a:sym typeface="Avenir"/>
              </a:rPr>
              <a:t>RGB 0-71-187</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rPr lang="it" sz="1100">
                <a:solidFill>
                  <a:schemeClr val="dk1"/>
                </a:solidFill>
                <a:latin typeface="Avenir"/>
                <a:ea typeface="Avenir"/>
                <a:cs typeface="Avenir"/>
                <a:sym typeface="Avenir"/>
              </a:rPr>
              <a:t>FONDINI</a:t>
            </a:r>
            <a:endParaRPr b="1" sz="1100">
              <a:solidFill>
                <a:schemeClr val="dk1"/>
              </a:solidFill>
              <a:latin typeface="Avenir"/>
              <a:ea typeface="Avenir"/>
              <a:cs typeface="Avenir"/>
              <a:sym typeface="Avenir"/>
            </a:endParaRPr>
          </a:p>
        </p:txBody>
      </p:sp>
      <p:sp>
        <p:nvSpPr>
          <p:cNvPr id="236" name="Google Shape;236;p27"/>
          <p:cNvSpPr/>
          <p:nvPr/>
        </p:nvSpPr>
        <p:spPr>
          <a:xfrm>
            <a:off x="4768371" y="-1341110"/>
            <a:ext cx="1337222" cy="841904"/>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lang="it" sz="1100">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sz="1100">
              <a:solidFill>
                <a:schemeClr val="dk2"/>
              </a:solidFill>
              <a:latin typeface="Avenir"/>
              <a:ea typeface="Avenir"/>
              <a:cs typeface="Avenir"/>
              <a:sym typeface="Avenir"/>
            </a:endParaRPr>
          </a:p>
          <a:p>
            <a:pPr indent="0" lvl="0" marL="0" marR="0" rtl="0" algn="ctr">
              <a:spcBef>
                <a:spcPts val="0"/>
              </a:spcBef>
              <a:spcAft>
                <a:spcPts val="0"/>
              </a:spcAft>
              <a:buNone/>
            </a:pPr>
            <a:r>
              <a:rPr lang="it" sz="900">
                <a:solidFill>
                  <a:schemeClr val="dk2"/>
                </a:solidFill>
                <a:latin typeface="Avenir"/>
                <a:ea typeface="Avenir"/>
                <a:cs typeface="Avenir"/>
                <a:sym typeface="Avenir"/>
              </a:rPr>
              <a:t>PER TESTO E FONDO</a:t>
            </a:r>
            <a:endParaRPr b="1" sz="900">
              <a:solidFill>
                <a:schemeClr val="dk2"/>
              </a:solidFill>
              <a:latin typeface="Avenir"/>
              <a:ea typeface="Avenir"/>
              <a:cs typeface="Avenir"/>
              <a:sym typeface="Avenir"/>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FDE53C"/>
          </p15:clr>
        </p15:guide>
        <p15:guide id="2" pos="2880">
          <p15:clr>
            <a:srgbClr val="FDE53C"/>
          </p15:clr>
        </p15:guide>
        <p15:guide id="3" pos="5585">
          <p15:clr>
            <a:srgbClr val="FDE53C"/>
          </p15:clr>
        </p15:guide>
        <p15:guide id="4" orient="horz" pos="2896">
          <p15:clr>
            <a:srgbClr val="FDE53C"/>
          </p15:clr>
        </p15:guide>
        <p15:guide id="5" orient="horz" pos="1620">
          <p15:clr>
            <a:srgbClr val="FDE53C"/>
          </p15:clr>
        </p15:guide>
        <p15:guide id="6" pos="311">
          <p15:clr>
            <a:srgbClr val="F26B43"/>
          </p15:clr>
        </p15:guide>
        <p15:guide id="7" orient="horz" pos="378">
          <p15:clr>
            <a:srgbClr val="F26B43"/>
          </p15:clr>
        </p15:guide>
        <p15:guide id="8" orient="horz" pos="4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9" name="Shape 849"/>
        <p:cNvGrpSpPr/>
        <p:nvPr/>
      </p:nvGrpSpPr>
      <p:grpSpPr>
        <a:xfrm>
          <a:off x="0" y="0"/>
          <a:ext cx="0" cy="0"/>
          <a:chOff x="0" y="0"/>
          <a:chExt cx="0" cy="0"/>
        </a:xfrm>
      </p:grpSpPr>
      <p:sp>
        <p:nvSpPr>
          <p:cNvPr id="850" name="Google Shape;850;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1" name="Google Shape;851;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2" name="Google Shape;852;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3" name="Google Shape;853;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4" name="Google Shape;854;p4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55" name="Google Shape;855;p4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856" name="Google Shape;856;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7" name="Google Shape;857;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8" name="Google Shape;858;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59" name="Google Shape;859;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0" name="Google Shape;860;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1" name="Google Shape;861;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2" name="Google Shape;862;p4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3" name="Google Shape;863;p4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4" name="Google Shape;864;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5" name="Google Shape;865;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6" name="Google Shape;866;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7" name="Google Shape;867;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8" name="Google Shape;868;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9" name="Google Shape;869;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0" name="Google Shape;870;p4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1" name="Google Shape;871;p4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872" name="Google Shape;872;p48"/>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873" name="Google Shape;873;p4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874" name="Google Shape;874;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5" name="Google Shape;875;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6" name="Google Shape;876;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7" name="Google Shape;877;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78" name="Google Shape;878;p4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879" name="Google Shape;879;p4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sp>
        <p:nvSpPr>
          <p:cNvPr id="880" name="Google Shape;880;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1" name="Google Shape;881;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2" name="Google Shape;882;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3" name="Google Shape;883;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4" name="Google Shape;884;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5" name="Google Shape;885;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6" name="Google Shape;886;p4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7" name="Google Shape;887;p4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8" name="Google Shape;888;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89" name="Google Shape;889;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0" name="Google Shape;890;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1" name="Google Shape;891;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2" name="Google Shape;892;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3" name="Google Shape;893;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4" name="Google Shape;894;p4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95" name="Google Shape;895;p48"/>
          <p:cNvSpPr/>
          <p:nvPr/>
        </p:nvSpPr>
        <p:spPr>
          <a:xfrm rot="-5400000">
            <a:off x="9248340"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896" name="Google Shape;896;p48"/>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897" name="Google Shape;897;p4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898" name="Google Shape;898;p48"/>
          <p:cNvSpPr txBox="1"/>
          <p:nvPr>
            <p:ph idx="1" type="body"/>
          </p:nvPr>
        </p:nvSpPr>
        <p:spPr>
          <a:xfrm>
            <a:off x="506639" y="1161647"/>
            <a:ext cx="7886700" cy="3263504"/>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90000"/>
              </a:lnSpc>
              <a:spcBef>
                <a:spcPts val="8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1pPr>
            <a:lvl2pPr indent="-298450" lvl="1" marL="9144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2pPr>
            <a:lvl3pPr indent="-298450" lvl="2" marL="13716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3pPr>
            <a:lvl4pPr indent="-298450" lvl="3" marL="18288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4pPr>
            <a:lvl5pPr indent="-298450" lvl="4" marL="2286000" marR="0" rtl="0" algn="l">
              <a:lnSpc>
                <a:spcPct val="90000"/>
              </a:lnSpc>
              <a:spcBef>
                <a:spcPts val="400"/>
              </a:spcBef>
              <a:spcAft>
                <a:spcPts val="0"/>
              </a:spcAft>
              <a:buClr>
                <a:schemeClr val="accent2"/>
              </a:buClr>
              <a:buSzPts val="1100"/>
              <a:buFont typeface="Arial"/>
              <a:buChar char="•"/>
              <a:defRPr b="0" i="0" sz="1100" u="none" cap="none" strike="noStrike">
                <a:solidFill>
                  <a:schemeClr val="dk1"/>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899" name="Google Shape;899;p48"/>
          <p:cNvSpPr txBox="1"/>
          <p:nvPr>
            <p:ph type="title"/>
          </p:nvPr>
        </p:nvSpPr>
        <p:spPr>
          <a:xfrm>
            <a:off x="418046" y="378146"/>
            <a:ext cx="7886700" cy="544066"/>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2"/>
              </a:buClr>
              <a:buSzPts val="1800"/>
              <a:buFont typeface="Avenir"/>
              <a:buNone/>
              <a:defRPr b="0" i="0" sz="1800" u="none" cap="none" strike="noStrike">
                <a:solidFill>
                  <a:schemeClr val="dk2"/>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0" name="Google Shape;900;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1" name="Google Shape;901;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2" name="Google Shape;902;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3" name="Google Shape;903;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4" name="Google Shape;904;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5" name="Google Shape;905;p48"/>
          <p:cNvSpPr/>
          <p:nvPr/>
        </p:nvSpPr>
        <p:spPr>
          <a:xfrm rot="5400000">
            <a:off x="-207029" y="4487127"/>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6" name="Google Shape;906;p48"/>
          <p:cNvSpPr/>
          <p:nvPr/>
        </p:nvSpPr>
        <p:spPr>
          <a:xfrm rot="-5400000">
            <a:off x="9248339" y="664029"/>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7" name="Google Shape;907;p48"/>
          <p:cNvSpPr/>
          <p:nvPr/>
        </p:nvSpPr>
        <p:spPr>
          <a:xfrm rot="-5400000">
            <a:off x="9248340" y="4487127"/>
            <a:ext cx="99252" cy="195943"/>
          </a:xfrm>
          <a:prstGeom prst="triangle">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8" name="Google Shape;908;p48"/>
          <p:cNvSpPr/>
          <p:nvPr/>
        </p:nvSpPr>
        <p:spPr>
          <a:xfrm rot="10800000">
            <a:off x="227345"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9" name="Google Shape;909;p48"/>
          <p:cNvSpPr/>
          <p:nvPr/>
        </p:nvSpPr>
        <p:spPr>
          <a:xfrm rot="10800000">
            <a:off x="8817402" y="-24355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0" name="Google Shape;910;p48"/>
          <p:cNvSpPr/>
          <p:nvPr/>
        </p:nvSpPr>
        <p:spPr>
          <a:xfrm>
            <a:off x="227345"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1" name="Google Shape;911;p48"/>
          <p:cNvSpPr/>
          <p:nvPr/>
        </p:nvSpPr>
        <p:spPr>
          <a:xfrm>
            <a:off x="8817402" y="5213066"/>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2" name="Google Shape;912;p48"/>
          <p:cNvSpPr/>
          <p:nvPr/>
        </p:nvSpPr>
        <p:spPr>
          <a:xfrm rot="5400000">
            <a:off x="-207030"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3" name="Google Shape;913;p48"/>
          <p:cNvSpPr/>
          <p:nvPr/>
        </p:nvSpPr>
        <p:spPr>
          <a:xfrm rot="5400000">
            <a:off x="-207029"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4" name="Google Shape;914;p48"/>
          <p:cNvSpPr/>
          <p:nvPr/>
        </p:nvSpPr>
        <p:spPr>
          <a:xfrm rot="-5400000">
            <a:off x="9248339" y="664029"/>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5" name="Google Shape;915;p48"/>
          <p:cNvSpPr/>
          <p:nvPr/>
        </p:nvSpPr>
        <p:spPr>
          <a:xfrm rot="-5400000">
            <a:off x="9248340" y="4497843"/>
            <a:ext cx="99252" cy="195943"/>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6" name="Google Shape;916;p48"/>
          <p:cNvSpPr/>
          <p:nvPr/>
        </p:nvSpPr>
        <p:spPr>
          <a:xfrm>
            <a:off x="8497786" y="4836461"/>
            <a:ext cx="233839" cy="308134"/>
          </a:xfrm>
          <a:custGeom>
            <a:rect b="b" l="l" r="r" t="t"/>
            <a:pathLst>
              <a:path extrusionOk="0" h="410845" w="311784">
                <a:moveTo>
                  <a:pt x="311645" y="0"/>
                </a:moveTo>
                <a:lnTo>
                  <a:pt x="0" y="0"/>
                </a:lnTo>
                <a:lnTo>
                  <a:pt x="0" y="410438"/>
                </a:lnTo>
                <a:lnTo>
                  <a:pt x="311645" y="410438"/>
                </a:lnTo>
                <a:lnTo>
                  <a:pt x="311645" y="0"/>
                </a:lnTo>
                <a:close/>
              </a:path>
            </a:pathLst>
          </a:custGeom>
          <a:solidFill>
            <a:srgbClr val="0047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917" name="Google Shape;917;p48"/>
          <p:cNvSpPr txBox="1"/>
          <p:nvPr/>
        </p:nvSpPr>
        <p:spPr>
          <a:xfrm>
            <a:off x="8507044" y="4890387"/>
            <a:ext cx="192033" cy="121187"/>
          </a:xfrm>
          <a:prstGeom prst="rect">
            <a:avLst/>
          </a:prstGeom>
          <a:noFill/>
          <a:ln>
            <a:noFill/>
          </a:ln>
        </p:spPr>
        <p:txBody>
          <a:bodyPr anchorCtr="0" anchor="t" bIns="0" lIns="0" spcFirstLastPara="1" rIns="0" wrap="square" tIns="0">
            <a:spAutoFit/>
          </a:bodyPr>
          <a:lstStyle/>
          <a:p>
            <a:pPr indent="0" lvl="0" marL="25400" marR="0" rtl="0" algn="ctr">
              <a:spcBef>
                <a:spcPts val="0"/>
              </a:spcBef>
              <a:spcAft>
                <a:spcPts val="0"/>
              </a:spcAft>
              <a:buNone/>
            </a:pPr>
            <a:fld id="{00000000-1234-1234-1234-123412341234}" type="slidenum">
              <a:rPr b="0" i="0" lang="it" sz="800">
                <a:solidFill>
                  <a:schemeClr val="lt1"/>
                </a:solidFill>
                <a:latin typeface="Avenir"/>
                <a:ea typeface="Avenir"/>
                <a:cs typeface="Avenir"/>
                <a:sym typeface="Avenir"/>
              </a:rPr>
              <a:t>‹#›</a:t>
            </a:fld>
            <a:endParaRPr b="0" i="0" sz="800">
              <a:solidFill>
                <a:schemeClr val="lt1"/>
              </a:solidFill>
              <a:latin typeface="Avenir"/>
              <a:ea typeface="Avenir"/>
              <a:cs typeface="Avenir"/>
              <a:sym typeface="Avenir"/>
            </a:endParaRPr>
          </a:p>
        </p:txBody>
      </p:sp>
      <p:pic>
        <p:nvPicPr>
          <p:cNvPr id="918" name="Google Shape;918;p48"/>
          <p:cNvPicPr preferRelativeResize="0"/>
          <p:nvPr/>
        </p:nvPicPr>
        <p:blipFill rotWithShape="1">
          <a:blip r:embed="rId1">
            <a:alphaModFix/>
          </a:blip>
          <a:srcRect b="0" l="0" r="0" t="0"/>
          <a:stretch/>
        </p:blipFill>
        <p:spPr>
          <a:xfrm>
            <a:off x="7561419" y="-3810"/>
            <a:ext cx="1170205" cy="232410"/>
          </a:xfrm>
          <a:prstGeom prst="rect">
            <a:avLst/>
          </a:prstGeom>
          <a:noFill/>
          <a:ln>
            <a:noFill/>
          </a:ln>
        </p:spPr>
      </p:pic>
      <p:sp>
        <p:nvSpPr>
          <p:cNvPr id="919" name="Google Shape;919;p48"/>
          <p:cNvSpPr/>
          <p:nvPr/>
        </p:nvSpPr>
        <p:spPr>
          <a:xfrm>
            <a:off x="0" y="938612"/>
            <a:ext cx="506639" cy="34289"/>
          </a:xfrm>
          <a:custGeom>
            <a:rect b="b" l="l" r="r" t="t"/>
            <a:pathLst>
              <a:path extrusionOk="0" h="120000" w="657225">
                <a:moveTo>
                  <a:pt x="0" y="0"/>
                </a:moveTo>
                <a:lnTo>
                  <a:pt x="656678" y="0"/>
                </a:lnTo>
              </a:path>
            </a:pathLst>
          </a:custGeom>
          <a:noFill/>
          <a:ln cap="flat" cmpd="sng" w="76200">
            <a:solidFill>
              <a:srgbClr val="EEDC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rial"/>
              <a:ea typeface="Arial"/>
              <a:cs typeface="Arial"/>
              <a:sym typeface="Arial"/>
            </a:endParaRPr>
          </a:p>
        </p:txBody>
      </p:sp>
      <p:sp>
        <p:nvSpPr>
          <p:cNvPr id="920" name="Google Shape;920;p48"/>
          <p:cNvSpPr/>
          <p:nvPr/>
        </p:nvSpPr>
        <p:spPr>
          <a:xfrm>
            <a:off x="6300613" y="-1341111"/>
            <a:ext cx="1337221" cy="841904"/>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GRAFICA</a:t>
            </a:r>
            <a:endParaRPr b="1" sz="1100">
              <a:solidFill>
                <a:schemeClr val="lt1"/>
              </a:solidFill>
              <a:latin typeface="Avenir"/>
              <a:ea typeface="Avenir"/>
              <a:cs typeface="Avenir"/>
              <a:sym typeface="Avenir"/>
            </a:endParaRPr>
          </a:p>
        </p:txBody>
      </p:sp>
      <p:sp>
        <p:nvSpPr>
          <p:cNvPr id="921" name="Google Shape;921;p48"/>
          <p:cNvSpPr/>
          <p:nvPr/>
        </p:nvSpPr>
        <p:spPr>
          <a:xfrm>
            <a:off x="-1422174" y="-1341110"/>
            <a:ext cx="1337222" cy="841904"/>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TITOLI /GRAFICI /GRAFICA</a:t>
            </a:r>
            <a:endParaRPr b="1" sz="1100">
              <a:solidFill>
                <a:schemeClr val="lt1"/>
              </a:solidFill>
              <a:latin typeface="Avenir"/>
              <a:ea typeface="Avenir"/>
              <a:cs typeface="Avenir"/>
              <a:sym typeface="Avenir"/>
            </a:endParaRPr>
          </a:p>
        </p:txBody>
      </p:sp>
      <p:sp>
        <p:nvSpPr>
          <p:cNvPr id="922" name="Google Shape;922;p48"/>
          <p:cNvSpPr/>
          <p:nvPr/>
        </p:nvSpPr>
        <p:spPr>
          <a:xfrm>
            <a:off x="1675313" y="-1336541"/>
            <a:ext cx="1337222" cy="841904"/>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1 </a:t>
            </a:r>
            <a:br>
              <a:rPr b="1" lang="it" sz="1100">
                <a:solidFill>
                  <a:schemeClr val="lt1"/>
                </a:solidFill>
                <a:latin typeface="Avenir"/>
                <a:ea typeface="Avenir"/>
                <a:cs typeface="Avenir"/>
                <a:sym typeface="Avenir"/>
              </a:rPr>
            </a:br>
            <a:r>
              <a:rPr lang="it" sz="1100">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800">
                <a:solidFill>
                  <a:schemeClr val="lt1"/>
                </a:solidFill>
                <a:latin typeface="Avenir"/>
                <a:ea typeface="Avenir"/>
                <a:cs typeface="Avenir"/>
                <a:sym typeface="Avenir"/>
              </a:rPr>
              <a:t>SOLO PER IL TESTO</a:t>
            </a:r>
            <a:endParaRPr sz="1100"/>
          </a:p>
          <a:p>
            <a:pPr indent="0" lvl="0" marL="0" marR="0" rtl="0" algn="ctr">
              <a:spcBef>
                <a:spcPts val="0"/>
              </a:spcBef>
              <a:spcAft>
                <a:spcPts val="0"/>
              </a:spcAft>
              <a:buNone/>
            </a:pPr>
            <a:r>
              <a:rPr lang="it" sz="800">
                <a:solidFill>
                  <a:schemeClr val="lt1"/>
                </a:solidFill>
                <a:latin typeface="Avenir"/>
                <a:ea typeface="Avenir"/>
                <a:cs typeface="Avenir"/>
                <a:sym typeface="Avenir"/>
              </a:rPr>
              <a:t>E GRAFICI</a:t>
            </a:r>
            <a:endParaRPr sz="1100"/>
          </a:p>
        </p:txBody>
      </p:sp>
      <p:sp>
        <p:nvSpPr>
          <p:cNvPr id="923" name="Google Shape;923;p48"/>
          <p:cNvSpPr/>
          <p:nvPr/>
        </p:nvSpPr>
        <p:spPr>
          <a:xfrm>
            <a:off x="3221842" y="-1341110"/>
            <a:ext cx="1337222" cy="84190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sz="1100">
              <a:solidFill>
                <a:schemeClr val="lt1"/>
              </a:solidFill>
              <a:latin typeface="Avenir"/>
              <a:ea typeface="Avenir"/>
              <a:cs typeface="Avenir"/>
              <a:sym typeface="Avenir"/>
            </a:endParaRPr>
          </a:p>
          <a:p>
            <a:pPr indent="0" lvl="0" marL="0" marR="0" rtl="0" algn="ctr">
              <a:spcBef>
                <a:spcPts val="0"/>
              </a:spcBef>
              <a:spcAft>
                <a:spcPts val="0"/>
              </a:spcAft>
              <a:buNone/>
            </a:pPr>
            <a:r>
              <a:rPr lang="it" sz="1100">
                <a:solidFill>
                  <a:schemeClr val="lt1"/>
                </a:solidFill>
                <a:latin typeface="Avenir"/>
                <a:ea typeface="Avenir"/>
                <a:cs typeface="Avenir"/>
                <a:sym typeface="Avenir"/>
              </a:rPr>
              <a:t>TESTO </a:t>
            </a:r>
            <a:r>
              <a:rPr b="1" lang="it" sz="1100">
                <a:solidFill>
                  <a:schemeClr val="lt1"/>
                </a:solidFill>
                <a:latin typeface="Avenir"/>
                <a:ea typeface="Avenir"/>
                <a:cs typeface="Avenir"/>
                <a:sym typeface="Avenir"/>
              </a:rPr>
              <a:t>BIANCO</a:t>
            </a:r>
            <a:endParaRPr sz="1100"/>
          </a:p>
        </p:txBody>
      </p:sp>
      <p:sp>
        <p:nvSpPr>
          <p:cNvPr id="924" name="Google Shape;924;p48"/>
          <p:cNvSpPr/>
          <p:nvPr/>
        </p:nvSpPr>
        <p:spPr>
          <a:xfrm>
            <a:off x="9292338" y="-1341110"/>
            <a:ext cx="1337221" cy="841904"/>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lang="it" sz="1100">
                <a:solidFill>
                  <a:srgbClr val="3B3B3A"/>
                </a:solidFill>
                <a:latin typeface="Avenir"/>
                <a:ea typeface="Avenir"/>
                <a:cs typeface="Avenir"/>
                <a:sym typeface="Avenir"/>
              </a:rPr>
              <a:t>RGB 192-192-192</a:t>
            </a:r>
            <a:endParaRPr b="1" sz="1100">
              <a:solidFill>
                <a:srgbClr val="1C1B1B"/>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accent5"/>
              </a:solidFill>
              <a:latin typeface="Avenir"/>
              <a:ea typeface="Avenir"/>
              <a:cs typeface="Avenir"/>
              <a:sym typeface="Avenir"/>
            </a:endParaRPr>
          </a:p>
          <a:p>
            <a:pPr indent="0" lvl="0" marL="0" marR="0" rtl="0" algn="ctr">
              <a:spcBef>
                <a:spcPts val="0"/>
              </a:spcBef>
              <a:spcAft>
                <a:spcPts val="0"/>
              </a:spcAft>
              <a:buNone/>
            </a:pPr>
            <a:r>
              <a:rPr lang="it" sz="1100">
                <a:solidFill>
                  <a:schemeClr val="accent5"/>
                </a:solidFill>
                <a:latin typeface="Avenir"/>
                <a:ea typeface="Avenir"/>
                <a:cs typeface="Avenir"/>
                <a:sym typeface="Avenir"/>
              </a:rPr>
              <a:t>SOLO GRAFICI</a:t>
            </a:r>
            <a:endParaRPr b="1" sz="1100">
              <a:solidFill>
                <a:schemeClr val="accent5"/>
              </a:solidFill>
              <a:latin typeface="Avenir"/>
              <a:ea typeface="Avenir"/>
              <a:cs typeface="Avenir"/>
              <a:sym typeface="Avenir"/>
            </a:endParaRPr>
          </a:p>
        </p:txBody>
      </p:sp>
      <p:sp>
        <p:nvSpPr>
          <p:cNvPr id="925" name="Google Shape;925;p48"/>
          <p:cNvSpPr/>
          <p:nvPr/>
        </p:nvSpPr>
        <p:spPr>
          <a:xfrm>
            <a:off x="124355" y="-1341111"/>
            <a:ext cx="1337222" cy="841904"/>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lang="it" sz="1100">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sz="1100">
              <a:solidFill>
                <a:schemeClr val="lt1"/>
              </a:solidFill>
              <a:latin typeface="Avenir"/>
              <a:ea typeface="Avenir"/>
              <a:cs typeface="Avenir"/>
              <a:sym typeface="Avenir"/>
            </a:endParaRPr>
          </a:p>
          <a:p>
            <a:pPr indent="0" lvl="0" marL="0" marR="0" rtl="0" algn="ctr">
              <a:spcBef>
                <a:spcPts val="0"/>
              </a:spcBef>
              <a:spcAft>
                <a:spcPts val="0"/>
              </a:spcAft>
              <a:buNone/>
            </a:pPr>
            <a:r>
              <a:rPr b="0" lang="it" sz="1100">
                <a:solidFill>
                  <a:schemeClr val="lt1"/>
                </a:solidFill>
                <a:latin typeface="Avenir"/>
                <a:ea typeface="Avenir"/>
                <a:cs typeface="Avenir"/>
                <a:sym typeface="Avenir"/>
              </a:rPr>
              <a:t>GRAFICI /GRAFICA</a:t>
            </a:r>
            <a:endParaRPr b="1" sz="1100">
              <a:solidFill>
                <a:schemeClr val="lt1"/>
              </a:solidFill>
              <a:latin typeface="Avenir"/>
              <a:ea typeface="Avenir"/>
              <a:cs typeface="Avenir"/>
              <a:sym typeface="Avenir"/>
            </a:endParaRPr>
          </a:p>
        </p:txBody>
      </p:sp>
      <p:sp>
        <p:nvSpPr>
          <p:cNvPr id="926" name="Google Shape;926;p48"/>
          <p:cNvSpPr/>
          <p:nvPr/>
        </p:nvSpPr>
        <p:spPr>
          <a:xfrm>
            <a:off x="7743595" y="-1341110"/>
            <a:ext cx="1337222" cy="841904"/>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lang="it" sz="1100">
                <a:solidFill>
                  <a:schemeClr val="dk1"/>
                </a:solidFill>
                <a:latin typeface="Avenir"/>
                <a:ea typeface="Avenir"/>
                <a:cs typeface="Avenir"/>
                <a:sym typeface="Avenir"/>
              </a:rPr>
              <a:t>RGB 0-71-187</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t/>
            </a:r>
            <a:endParaRPr b="1" sz="1100">
              <a:solidFill>
                <a:schemeClr val="dk1"/>
              </a:solidFill>
              <a:latin typeface="Avenir"/>
              <a:ea typeface="Avenir"/>
              <a:cs typeface="Avenir"/>
              <a:sym typeface="Avenir"/>
            </a:endParaRPr>
          </a:p>
          <a:p>
            <a:pPr indent="0" lvl="0" marL="0" marR="0" rtl="0" algn="ctr">
              <a:spcBef>
                <a:spcPts val="0"/>
              </a:spcBef>
              <a:spcAft>
                <a:spcPts val="0"/>
              </a:spcAft>
              <a:buNone/>
            </a:pPr>
            <a:r>
              <a:rPr lang="it" sz="1100">
                <a:solidFill>
                  <a:schemeClr val="dk1"/>
                </a:solidFill>
                <a:latin typeface="Avenir"/>
                <a:ea typeface="Avenir"/>
                <a:cs typeface="Avenir"/>
                <a:sym typeface="Avenir"/>
              </a:rPr>
              <a:t>FONDINI</a:t>
            </a:r>
            <a:endParaRPr b="1" sz="1100">
              <a:solidFill>
                <a:schemeClr val="dk1"/>
              </a:solidFill>
              <a:latin typeface="Avenir"/>
              <a:ea typeface="Avenir"/>
              <a:cs typeface="Avenir"/>
              <a:sym typeface="Avenir"/>
            </a:endParaRPr>
          </a:p>
        </p:txBody>
      </p:sp>
      <p:sp>
        <p:nvSpPr>
          <p:cNvPr id="927" name="Google Shape;927;p48"/>
          <p:cNvSpPr/>
          <p:nvPr/>
        </p:nvSpPr>
        <p:spPr>
          <a:xfrm>
            <a:off x="4768371" y="-1341110"/>
            <a:ext cx="1337222" cy="841904"/>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1100">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lang="it" sz="1100">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sz="1100">
              <a:solidFill>
                <a:schemeClr val="dk2"/>
              </a:solidFill>
              <a:latin typeface="Avenir"/>
              <a:ea typeface="Avenir"/>
              <a:cs typeface="Avenir"/>
              <a:sym typeface="Avenir"/>
            </a:endParaRPr>
          </a:p>
          <a:p>
            <a:pPr indent="0" lvl="0" marL="0" marR="0" rtl="0" algn="ctr">
              <a:spcBef>
                <a:spcPts val="0"/>
              </a:spcBef>
              <a:spcAft>
                <a:spcPts val="0"/>
              </a:spcAft>
              <a:buNone/>
            </a:pPr>
            <a:r>
              <a:rPr lang="it" sz="900">
                <a:solidFill>
                  <a:schemeClr val="dk2"/>
                </a:solidFill>
                <a:latin typeface="Avenir"/>
                <a:ea typeface="Avenir"/>
                <a:cs typeface="Avenir"/>
                <a:sym typeface="Avenir"/>
              </a:rPr>
              <a:t>PER TESTO E FONDO</a:t>
            </a:r>
            <a:endParaRPr b="1" sz="900">
              <a:solidFill>
                <a:schemeClr val="dk2"/>
              </a:solidFill>
              <a:latin typeface="Avenir"/>
              <a:ea typeface="Avenir"/>
              <a:cs typeface="Avenir"/>
              <a:sym typeface="Avenir"/>
            </a:endParaRPr>
          </a:p>
        </p:txBody>
      </p: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FDE53C"/>
          </p15:clr>
        </p15:guide>
        <p15:guide id="2" pos="2880">
          <p15:clr>
            <a:srgbClr val="FDE53C"/>
          </p15:clr>
        </p15:guide>
        <p15:guide id="3" pos="5585">
          <p15:clr>
            <a:srgbClr val="FDE53C"/>
          </p15:clr>
        </p15:guide>
        <p15:guide id="4" orient="horz" pos="480">
          <p15:clr>
            <a:srgbClr val="FDE53C"/>
          </p15:clr>
        </p15:guide>
        <p15:guide id="5" orient="horz" pos="2896">
          <p15:clr>
            <a:srgbClr val="FDE53C"/>
          </p15:clr>
        </p15:guide>
        <p15:guide id="6" orient="horz" pos="1620">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6.png"/><Relationship Id="rId5"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45.jpg"/><Relationship Id="rId5" Type="http://schemas.openxmlformats.org/officeDocument/2006/relationships/image" Target="../media/image31.jpg"/><Relationship Id="rId6"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0" Type="http://schemas.openxmlformats.org/officeDocument/2006/relationships/image" Target="../media/image76.png"/><Relationship Id="rId42" Type="http://schemas.openxmlformats.org/officeDocument/2006/relationships/image" Target="../media/image87.png"/><Relationship Id="rId41" Type="http://schemas.openxmlformats.org/officeDocument/2006/relationships/image" Target="../media/image83.png"/><Relationship Id="rId44" Type="http://schemas.openxmlformats.org/officeDocument/2006/relationships/image" Target="../media/image86.png"/><Relationship Id="rId43" Type="http://schemas.openxmlformats.org/officeDocument/2006/relationships/image" Target="../media/image79.png"/><Relationship Id="rId46" Type="http://schemas.openxmlformats.org/officeDocument/2006/relationships/image" Target="../media/image78.png"/><Relationship Id="rId45" Type="http://schemas.openxmlformats.org/officeDocument/2006/relationships/image" Target="../media/image77.png"/><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8.png"/><Relationship Id="rId48" Type="http://schemas.openxmlformats.org/officeDocument/2006/relationships/image" Target="../media/image82.png"/><Relationship Id="rId47" Type="http://schemas.openxmlformats.org/officeDocument/2006/relationships/image" Target="../media/image90.png"/><Relationship Id="rId49" Type="http://schemas.openxmlformats.org/officeDocument/2006/relationships/image" Target="../media/image113.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51.png"/><Relationship Id="rId8" Type="http://schemas.openxmlformats.org/officeDocument/2006/relationships/image" Target="../media/image42.png"/><Relationship Id="rId31" Type="http://schemas.openxmlformats.org/officeDocument/2006/relationships/image" Target="../media/image69.png"/><Relationship Id="rId30" Type="http://schemas.openxmlformats.org/officeDocument/2006/relationships/image" Target="../media/image73.png"/><Relationship Id="rId33" Type="http://schemas.openxmlformats.org/officeDocument/2006/relationships/image" Target="../media/image74.png"/><Relationship Id="rId32" Type="http://schemas.openxmlformats.org/officeDocument/2006/relationships/image" Target="../media/image64.png"/><Relationship Id="rId35" Type="http://schemas.openxmlformats.org/officeDocument/2006/relationships/image" Target="../media/image72.png"/><Relationship Id="rId34" Type="http://schemas.openxmlformats.org/officeDocument/2006/relationships/image" Target="../media/image67.png"/><Relationship Id="rId37" Type="http://schemas.openxmlformats.org/officeDocument/2006/relationships/image" Target="../media/image71.png"/><Relationship Id="rId36" Type="http://schemas.openxmlformats.org/officeDocument/2006/relationships/image" Target="../media/image70.png"/><Relationship Id="rId39" Type="http://schemas.openxmlformats.org/officeDocument/2006/relationships/image" Target="../media/image75.png"/><Relationship Id="rId38" Type="http://schemas.openxmlformats.org/officeDocument/2006/relationships/image" Target="../media/image84.png"/><Relationship Id="rId20" Type="http://schemas.openxmlformats.org/officeDocument/2006/relationships/image" Target="../media/image54.png"/><Relationship Id="rId22" Type="http://schemas.openxmlformats.org/officeDocument/2006/relationships/image" Target="../media/image68.png"/><Relationship Id="rId21" Type="http://schemas.openxmlformats.org/officeDocument/2006/relationships/image" Target="../media/image59.png"/><Relationship Id="rId24" Type="http://schemas.openxmlformats.org/officeDocument/2006/relationships/image" Target="../media/image65.png"/><Relationship Id="rId23" Type="http://schemas.openxmlformats.org/officeDocument/2006/relationships/image" Target="../media/image61.png"/><Relationship Id="rId26" Type="http://schemas.openxmlformats.org/officeDocument/2006/relationships/image" Target="../media/image57.png"/><Relationship Id="rId25" Type="http://schemas.openxmlformats.org/officeDocument/2006/relationships/image" Target="../media/image56.png"/><Relationship Id="rId28" Type="http://schemas.openxmlformats.org/officeDocument/2006/relationships/image" Target="../media/image60.png"/><Relationship Id="rId27" Type="http://schemas.openxmlformats.org/officeDocument/2006/relationships/image" Target="../media/image55.png"/><Relationship Id="rId29" Type="http://schemas.openxmlformats.org/officeDocument/2006/relationships/image" Target="../media/image80.png"/><Relationship Id="rId51" Type="http://schemas.openxmlformats.org/officeDocument/2006/relationships/image" Target="../media/image88.png"/><Relationship Id="rId50" Type="http://schemas.openxmlformats.org/officeDocument/2006/relationships/image" Target="../media/image81.png"/><Relationship Id="rId53" Type="http://schemas.openxmlformats.org/officeDocument/2006/relationships/image" Target="../media/image125.png"/><Relationship Id="rId52" Type="http://schemas.openxmlformats.org/officeDocument/2006/relationships/image" Target="../media/image91.png"/><Relationship Id="rId11" Type="http://schemas.openxmlformats.org/officeDocument/2006/relationships/image" Target="../media/image49.png"/><Relationship Id="rId10" Type="http://schemas.openxmlformats.org/officeDocument/2006/relationships/image" Target="../media/image40.png"/><Relationship Id="rId54" Type="http://schemas.openxmlformats.org/officeDocument/2006/relationships/image" Target="../media/image104.png"/><Relationship Id="rId13" Type="http://schemas.openxmlformats.org/officeDocument/2006/relationships/image" Target="../media/image44.png"/><Relationship Id="rId12" Type="http://schemas.openxmlformats.org/officeDocument/2006/relationships/image" Target="../media/image53.png"/><Relationship Id="rId15" Type="http://schemas.openxmlformats.org/officeDocument/2006/relationships/image" Target="../media/image50.png"/><Relationship Id="rId14" Type="http://schemas.openxmlformats.org/officeDocument/2006/relationships/image" Target="../media/image48.png"/><Relationship Id="rId17" Type="http://schemas.openxmlformats.org/officeDocument/2006/relationships/image" Target="../media/image63.png"/><Relationship Id="rId16" Type="http://schemas.openxmlformats.org/officeDocument/2006/relationships/image" Target="../media/image62.png"/><Relationship Id="rId19" Type="http://schemas.openxmlformats.org/officeDocument/2006/relationships/image" Target="../media/image66.png"/><Relationship Id="rId18" Type="http://schemas.openxmlformats.org/officeDocument/2006/relationships/image" Target="../media/image26.png"/></Relationships>
</file>

<file path=ppt/slides/_rels/slide24.xml.rels><?xml version="1.0" encoding="UTF-8" standalone="yes"?><Relationships xmlns="http://schemas.openxmlformats.org/package/2006/relationships"><Relationship Id="rId40" Type="http://schemas.openxmlformats.org/officeDocument/2006/relationships/image" Target="../media/image130.png"/><Relationship Id="rId42" Type="http://schemas.openxmlformats.org/officeDocument/2006/relationships/image" Target="../media/image138.png"/><Relationship Id="rId41" Type="http://schemas.openxmlformats.org/officeDocument/2006/relationships/image" Target="../media/image119.png"/><Relationship Id="rId44" Type="http://schemas.openxmlformats.org/officeDocument/2006/relationships/image" Target="../media/image162.png"/><Relationship Id="rId43" Type="http://schemas.openxmlformats.org/officeDocument/2006/relationships/image" Target="../media/image164.png"/><Relationship Id="rId46" Type="http://schemas.openxmlformats.org/officeDocument/2006/relationships/image" Target="../media/image131.png"/><Relationship Id="rId45" Type="http://schemas.openxmlformats.org/officeDocument/2006/relationships/image" Target="../media/image87.png"/><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97.png"/><Relationship Id="rId4" Type="http://schemas.openxmlformats.org/officeDocument/2006/relationships/image" Target="../media/image85.png"/><Relationship Id="rId9" Type="http://schemas.openxmlformats.org/officeDocument/2006/relationships/image" Target="../media/image102.png"/><Relationship Id="rId48" Type="http://schemas.openxmlformats.org/officeDocument/2006/relationships/image" Target="../media/image139.png"/><Relationship Id="rId47" Type="http://schemas.openxmlformats.org/officeDocument/2006/relationships/image" Target="../media/image135.png"/><Relationship Id="rId49" Type="http://schemas.openxmlformats.org/officeDocument/2006/relationships/image" Target="../media/image132.pn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2.png"/><Relationship Id="rId8" Type="http://schemas.openxmlformats.org/officeDocument/2006/relationships/image" Target="../media/image100.png"/><Relationship Id="rId31" Type="http://schemas.openxmlformats.org/officeDocument/2006/relationships/image" Target="../media/image117.png"/><Relationship Id="rId30" Type="http://schemas.openxmlformats.org/officeDocument/2006/relationships/image" Target="../media/image114.png"/><Relationship Id="rId33" Type="http://schemas.openxmlformats.org/officeDocument/2006/relationships/image" Target="../media/image127.png"/><Relationship Id="rId32" Type="http://schemas.openxmlformats.org/officeDocument/2006/relationships/image" Target="../media/image118.png"/><Relationship Id="rId35" Type="http://schemas.openxmlformats.org/officeDocument/2006/relationships/image" Target="../media/image122.png"/><Relationship Id="rId34" Type="http://schemas.openxmlformats.org/officeDocument/2006/relationships/image" Target="../media/image186.png"/><Relationship Id="rId37" Type="http://schemas.openxmlformats.org/officeDocument/2006/relationships/image" Target="../media/image129.png"/><Relationship Id="rId36" Type="http://schemas.openxmlformats.org/officeDocument/2006/relationships/image" Target="../media/image136.png"/><Relationship Id="rId39" Type="http://schemas.openxmlformats.org/officeDocument/2006/relationships/image" Target="../media/image123.png"/><Relationship Id="rId38" Type="http://schemas.openxmlformats.org/officeDocument/2006/relationships/image" Target="../media/image124.png"/><Relationship Id="rId20" Type="http://schemas.openxmlformats.org/officeDocument/2006/relationships/image" Target="../media/image105.png"/><Relationship Id="rId22" Type="http://schemas.openxmlformats.org/officeDocument/2006/relationships/image" Target="../media/image112.png"/><Relationship Id="rId21" Type="http://schemas.openxmlformats.org/officeDocument/2006/relationships/image" Target="../media/image107.png"/><Relationship Id="rId24" Type="http://schemas.openxmlformats.org/officeDocument/2006/relationships/image" Target="../media/image110.png"/><Relationship Id="rId23" Type="http://schemas.openxmlformats.org/officeDocument/2006/relationships/image" Target="../media/image109.png"/><Relationship Id="rId26" Type="http://schemas.openxmlformats.org/officeDocument/2006/relationships/image" Target="../media/image128.png"/><Relationship Id="rId25" Type="http://schemas.openxmlformats.org/officeDocument/2006/relationships/image" Target="../media/image116.png"/><Relationship Id="rId28" Type="http://schemas.openxmlformats.org/officeDocument/2006/relationships/image" Target="../media/image115.png"/><Relationship Id="rId27" Type="http://schemas.openxmlformats.org/officeDocument/2006/relationships/image" Target="../media/image111.png"/><Relationship Id="rId29" Type="http://schemas.openxmlformats.org/officeDocument/2006/relationships/image" Target="../media/image121.png"/><Relationship Id="rId51" Type="http://schemas.openxmlformats.org/officeDocument/2006/relationships/image" Target="../media/image163.png"/><Relationship Id="rId50" Type="http://schemas.openxmlformats.org/officeDocument/2006/relationships/image" Target="../media/image165.png"/><Relationship Id="rId53" Type="http://schemas.openxmlformats.org/officeDocument/2006/relationships/image" Target="../media/image174.png"/><Relationship Id="rId52" Type="http://schemas.openxmlformats.org/officeDocument/2006/relationships/image" Target="../media/image141.png"/><Relationship Id="rId11" Type="http://schemas.openxmlformats.org/officeDocument/2006/relationships/image" Target="../media/image94.png"/><Relationship Id="rId55" Type="http://schemas.openxmlformats.org/officeDocument/2006/relationships/image" Target="../media/image137.png"/><Relationship Id="rId10" Type="http://schemas.openxmlformats.org/officeDocument/2006/relationships/image" Target="../media/image98.png"/><Relationship Id="rId54" Type="http://schemas.openxmlformats.org/officeDocument/2006/relationships/image" Target="../media/image151.png"/><Relationship Id="rId13" Type="http://schemas.openxmlformats.org/officeDocument/2006/relationships/image" Target="../media/image103.png"/><Relationship Id="rId57" Type="http://schemas.openxmlformats.org/officeDocument/2006/relationships/image" Target="../media/image187.png"/><Relationship Id="rId12" Type="http://schemas.openxmlformats.org/officeDocument/2006/relationships/image" Target="../media/image96.png"/><Relationship Id="rId56" Type="http://schemas.openxmlformats.org/officeDocument/2006/relationships/image" Target="../media/image156.png"/><Relationship Id="rId15" Type="http://schemas.openxmlformats.org/officeDocument/2006/relationships/image" Target="../media/image99.png"/><Relationship Id="rId14" Type="http://schemas.openxmlformats.org/officeDocument/2006/relationships/image" Target="../media/image106.png"/><Relationship Id="rId17" Type="http://schemas.openxmlformats.org/officeDocument/2006/relationships/image" Target="../media/image95.png"/><Relationship Id="rId16" Type="http://schemas.openxmlformats.org/officeDocument/2006/relationships/image" Target="../media/image101.png"/><Relationship Id="rId19" Type="http://schemas.openxmlformats.org/officeDocument/2006/relationships/image" Target="../media/image108.png"/><Relationship Id="rId18" Type="http://schemas.openxmlformats.org/officeDocument/2006/relationships/image" Target="../media/image126.png"/></Relationships>
</file>

<file path=ppt/slides/_rels/slide25.xml.rels><?xml version="1.0" encoding="UTF-8" standalone="yes"?><Relationships xmlns="http://schemas.openxmlformats.org/package/2006/relationships"><Relationship Id="rId40" Type="http://schemas.openxmlformats.org/officeDocument/2006/relationships/image" Target="../media/image76.png"/><Relationship Id="rId42" Type="http://schemas.openxmlformats.org/officeDocument/2006/relationships/image" Target="../media/image87.png"/><Relationship Id="rId41" Type="http://schemas.openxmlformats.org/officeDocument/2006/relationships/image" Target="../media/image83.png"/><Relationship Id="rId44" Type="http://schemas.openxmlformats.org/officeDocument/2006/relationships/image" Target="../media/image86.png"/><Relationship Id="rId43" Type="http://schemas.openxmlformats.org/officeDocument/2006/relationships/image" Target="../media/image79.png"/><Relationship Id="rId46" Type="http://schemas.openxmlformats.org/officeDocument/2006/relationships/image" Target="../media/image78.png"/><Relationship Id="rId45" Type="http://schemas.openxmlformats.org/officeDocument/2006/relationships/image" Target="../media/image77.png"/><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8.png"/><Relationship Id="rId48" Type="http://schemas.openxmlformats.org/officeDocument/2006/relationships/image" Target="../media/image82.png"/><Relationship Id="rId47" Type="http://schemas.openxmlformats.org/officeDocument/2006/relationships/image" Target="../media/image90.png"/><Relationship Id="rId49" Type="http://schemas.openxmlformats.org/officeDocument/2006/relationships/image" Target="../media/image113.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51.png"/><Relationship Id="rId8" Type="http://schemas.openxmlformats.org/officeDocument/2006/relationships/image" Target="../media/image42.png"/><Relationship Id="rId31" Type="http://schemas.openxmlformats.org/officeDocument/2006/relationships/image" Target="../media/image69.png"/><Relationship Id="rId30" Type="http://schemas.openxmlformats.org/officeDocument/2006/relationships/image" Target="../media/image73.png"/><Relationship Id="rId33" Type="http://schemas.openxmlformats.org/officeDocument/2006/relationships/image" Target="../media/image74.png"/><Relationship Id="rId32" Type="http://schemas.openxmlformats.org/officeDocument/2006/relationships/image" Target="../media/image64.png"/><Relationship Id="rId35" Type="http://schemas.openxmlformats.org/officeDocument/2006/relationships/image" Target="../media/image72.png"/><Relationship Id="rId34" Type="http://schemas.openxmlformats.org/officeDocument/2006/relationships/image" Target="../media/image67.png"/><Relationship Id="rId37" Type="http://schemas.openxmlformats.org/officeDocument/2006/relationships/image" Target="../media/image71.png"/><Relationship Id="rId36" Type="http://schemas.openxmlformats.org/officeDocument/2006/relationships/image" Target="../media/image70.png"/><Relationship Id="rId39" Type="http://schemas.openxmlformats.org/officeDocument/2006/relationships/image" Target="../media/image75.png"/><Relationship Id="rId38" Type="http://schemas.openxmlformats.org/officeDocument/2006/relationships/image" Target="../media/image84.png"/><Relationship Id="rId20" Type="http://schemas.openxmlformats.org/officeDocument/2006/relationships/image" Target="../media/image54.png"/><Relationship Id="rId22" Type="http://schemas.openxmlformats.org/officeDocument/2006/relationships/image" Target="../media/image68.png"/><Relationship Id="rId21" Type="http://schemas.openxmlformats.org/officeDocument/2006/relationships/image" Target="../media/image59.png"/><Relationship Id="rId24" Type="http://schemas.openxmlformats.org/officeDocument/2006/relationships/image" Target="../media/image65.png"/><Relationship Id="rId23" Type="http://schemas.openxmlformats.org/officeDocument/2006/relationships/image" Target="../media/image61.png"/><Relationship Id="rId26" Type="http://schemas.openxmlformats.org/officeDocument/2006/relationships/image" Target="../media/image57.png"/><Relationship Id="rId25" Type="http://schemas.openxmlformats.org/officeDocument/2006/relationships/image" Target="../media/image56.png"/><Relationship Id="rId28" Type="http://schemas.openxmlformats.org/officeDocument/2006/relationships/image" Target="../media/image60.png"/><Relationship Id="rId27" Type="http://schemas.openxmlformats.org/officeDocument/2006/relationships/image" Target="../media/image55.png"/><Relationship Id="rId29" Type="http://schemas.openxmlformats.org/officeDocument/2006/relationships/image" Target="../media/image197.png"/><Relationship Id="rId51" Type="http://schemas.openxmlformats.org/officeDocument/2006/relationships/image" Target="../media/image88.png"/><Relationship Id="rId50" Type="http://schemas.openxmlformats.org/officeDocument/2006/relationships/image" Target="../media/image81.png"/><Relationship Id="rId53" Type="http://schemas.openxmlformats.org/officeDocument/2006/relationships/image" Target="../media/image125.png"/><Relationship Id="rId52" Type="http://schemas.openxmlformats.org/officeDocument/2006/relationships/image" Target="../media/image91.png"/><Relationship Id="rId11" Type="http://schemas.openxmlformats.org/officeDocument/2006/relationships/image" Target="../media/image49.png"/><Relationship Id="rId10" Type="http://schemas.openxmlformats.org/officeDocument/2006/relationships/image" Target="../media/image40.png"/><Relationship Id="rId54" Type="http://schemas.openxmlformats.org/officeDocument/2006/relationships/image" Target="../media/image104.png"/><Relationship Id="rId13" Type="http://schemas.openxmlformats.org/officeDocument/2006/relationships/image" Target="../media/image44.png"/><Relationship Id="rId12" Type="http://schemas.openxmlformats.org/officeDocument/2006/relationships/image" Target="../media/image53.png"/><Relationship Id="rId15" Type="http://schemas.openxmlformats.org/officeDocument/2006/relationships/image" Target="../media/image50.png"/><Relationship Id="rId14" Type="http://schemas.openxmlformats.org/officeDocument/2006/relationships/image" Target="../media/image48.png"/><Relationship Id="rId17" Type="http://schemas.openxmlformats.org/officeDocument/2006/relationships/image" Target="../media/image63.png"/><Relationship Id="rId16" Type="http://schemas.openxmlformats.org/officeDocument/2006/relationships/image" Target="../media/image62.png"/><Relationship Id="rId19" Type="http://schemas.openxmlformats.org/officeDocument/2006/relationships/image" Target="../media/image66.png"/><Relationship Id="rId1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91.png"/><Relationship Id="rId4" Type="http://schemas.openxmlformats.org/officeDocument/2006/relationships/image" Target="../media/image199.png"/><Relationship Id="rId9" Type="http://schemas.openxmlformats.org/officeDocument/2006/relationships/image" Target="../media/image196.png"/><Relationship Id="rId5" Type="http://schemas.openxmlformats.org/officeDocument/2006/relationships/image" Target="../media/image208.png"/><Relationship Id="rId6" Type="http://schemas.openxmlformats.org/officeDocument/2006/relationships/image" Target="../media/image204.png"/><Relationship Id="rId7" Type="http://schemas.openxmlformats.org/officeDocument/2006/relationships/image" Target="../media/image198.png"/><Relationship Id="rId8" Type="http://schemas.openxmlformats.org/officeDocument/2006/relationships/image" Target="../media/image203.png"/><Relationship Id="rId31" Type="http://schemas.openxmlformats.org/officeDocument/2006/relationships/image" Target="../media/image235.png"/><Relationship Id="rId30" Type="http://schemas.openxmlformats.org/officeDocument/2006/relationships/image" Target="../media/image221.png"/><Relationship Id="rId33" Type="http://schemas.openxmlformats.org/officeDocument/2006/relationships/image" Target="../media/image220.png"/><Relationship Id="rId32" Type="http://schemas.openxmlformats.org/officeDocument/2006/relationships/image" Target="../media/image227.png"/><Relationship Id="rId20" Type="http://schemas.openxmlformats.org/officeDocument/2006/relationships/image" Target="../media/image206.png"/><Relationship Id="rId22" Type="http://schemas.openxmlformats.org/officeDocument/2006/relationships/image" Target="../media/image209.png"/><Relationship Id="rId21" Type="http://schemas.openxmlformats.org/officeDocument/2006/relationships/image" Target="../media/image207.png"/><Relationship Id="rId24" Type="http://schemas.openxmlformats.org/officeDocument/2006/relationships/image" Target="../media/image214.png"/><Relationship Id="rId23" Type="http://schemas.openxmlformats.org/officeDocument/2006/relationships/image" Target="../media/image230.png"/><Relationship Id="rId26" Type="http://schemas.openxmlformats.org/officeDocument/2006/relationships/image" Target="../media/image211.png"/><Relationship Id="rId25" Type="http://schemas.openxmlformats.org/officeDocument/2006/relationships/image" Target="../media/image226.png"/><Relationship Id="rId28" Type="http://schemas.openxmlformats.org/officeDocument/2006/relationships/image" Target="../media/image246.png"/><Relationship Id="rId27" Type="http://schemas.openxmlformats.org/officeDocument/2006/relationships/image" Target="../media/image222.png"/><Relationship Id="rId29" Type="http://schemas.openxmlformats.org/officeDocument/2006/relationships/image" Target="../media/image215.png"/><Relationship Id="rId11" Type="http://schemas.openxmlformats.org/officeDocument/2006/relationships/image" Target="../media/image200.png"/><Relationship Id="rId10" Type="http://schemas.openxmlformats.org/officeDocument/2006/relationships/image" Target="../media/image194.png"/><Relationship Id="rId13" Type="http://schemas.openxmlformats.org/officeDocument/2006/relationships/image" Target="../media/image193.png"/><Relationship Id="rId12" Type="http://schemas.openxmlformats.org/officeDocument/2006/relationships/image" Target="../media/image201.png"/><Relationship Id="rId15" Type="http://schemas.openxmlformats.org/officeDocument/2006/relationships/image" Target="../media/image190.png"/><Relationship Id="rId14" Type="http://schemas.openxmlformats.org/officeDocument/2006/relationships/image" Target="../media/image195.png"/><Relationship Id="rId17" Type="http://schemas.openxmlformats.org/officeDocument/2006/relationships/image" Target="../media/image21.png"/><Relationship Id="rId16" Type="http://schemas.openxmlformats.org/officeDocument/2006/relationships/image" Target="../media/image205.png"/><Relationship Id="rId19" Type="http://schemas.openxmlformats.org/officeDocument/2006/relationships/image" Target="../media/image212.png"/><Relationship Id="rId18" Type="http://schemas.openxmlformats.org/officeDocument/2006/relationships/image" Target="../media/image2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55.jpg"/><Relationship Id="rId4" Type="http://schemas.openxmlformats.org/officeDocument/2006/relationships/image" Target="../media/image2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40.jpg"/><Relationship Id="rId4" Type="http://schemas.openxmlformats.org/officeDocument/2006/relationships/image" Target="../media/image248.jpg"/><Relationship Id="rId5" Type="http://schemas.openxmlformats.org/officeDocument/2006/relationships/image" Target="../media/image2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36.jpg"/><Relationship Id="rId4" Type="http://schemas.openxmlformats.org/officeDocument/2006/relationships/image" Target="../media/image247.jpg"/><Relationship Id="rId9" Type="http://schemas.openxmlformats.org/officeDocument/2006/relationships/image" Target="../media/image244.png"/><Relationship Id="rId5" Type="http://schemas.openxmlformats.org/officeDocument/2006/relationships/image" Target="../media/image257.jpg"/><Relationship Id="rId6" Type="http://schemas.openxmlformats.org/officeDocument/2006/relationships/image" Target="../media/image249.png"/><Relationship Id="rId7" Type="http://schemas.openxmlformats.org/officeDocument/2006/relationships/image" Target="../media/image265.png"/><Relationship Id="rId8" Type="http://schemas.openxmlformats.org/officeDocument/2006/relationships/image" Target="../media/image256.png"/><Relationship Id="rId10" Type="http://schemas.openxmlformats.org/officeDocument/2006/relationships/image" Target="../media/image2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xml"/><Relationship Id="rId3" Type="http://schemas.openxmlformats.org/officeDocument/2006/relationships/image" Target="../media/image242.png"/><Relationship Id="rId4" Type="http://schemas.openxmlformats.org/officeDocument/2006/relationships/image" Target="../media/image253.png"/><Relationship Id="rId5" Type="http://schemas.openxmlformats.org/officeDocument/2006/relationships/image" Target="../media/image249.png"/><Relationship Id="rId6" Type="http://schemas.openxmlformats.org/officeDocument/2006/relationships/image" Target="../media/image265.png"/><Relationship Id="rId7" Type="http://schemas.openxmlformats.org/officeDocument/2006/relationships/image" Target="../media/image80.png"/><Relationship Id="rId8"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74.png"/><Relationship Id="rId4" Type="http://schemas.openxmlformats.org/officeDocument/2006/relationships/image" Target="../media/image250.png"/><Relationship Id="rId5" Type="http://schemas.openxmlformats.org/officeDocument/2006/relationships/image" Target="../media/image2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2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268.png"/><Relationship Id="rId4" Type="http://schemas.openxmlformats.org/officeDocument/2006/relationships/image" Target="../media/image2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266.png"/><Relationship Id="rId4" Type="http://schemas.openxmlformats.org/officeDocument/2006/relationships/image" Target="../media/image26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2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88.jpg"/><Relationship Id="rId4" Type="http://schemas.openxmlformats.org/officeDocument/2006/relationships/image" Target="../media/image275.png"/><Relationship Id="rId5" Type="http://schemas.openxmlformats.org/officeDocument/2006/relationships/image" Target="../media/image263.png"/><Relationship Id="rId6" Type="http://schemas.openxmlformats.org/officeDocument/2006/relationships/image" Target="../media/image272.png"/><Relationship Id="rId7" Type="http://schemas.openxmlformats.org/officeDocument/2006/relationships/image" Target="../media/image2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2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2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269.png"/><Relationship Id="rId4" Type="http://schemas.openxmlformats.org/officeDocument/2006/relationships/image" Target="../media/image2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277.png"/><Relationship Id="rId4" Type="http://schemas.openxmlformats.org/officeDocument/2006/relationships/image" Target="../media/image2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280.png"/><Relationship Id="rId4" Type="http://schemas.openxmlformats.org/officeDocument/2006/relationships/image" Target="../media/image283.png"/><Relationship Id="rId5" Type="http://schemas.openxmlformats.org/officeDocument/2006/relationships/image" Target="../media/image276.png"/><Relationship Id="rId6" Type="http://schemas.openxmlformats.org/officeDocument/2006/relationships/image" Target="../media/image286.png"/><Relationship Id="rId7" Type="http://schemas.openxmlformats.org/officeDocument/2006/relationships/image" Target="../media/image278.png"/><Relationship Id="rId8" Type="http://schemas.openxmlformats.org/officeDocument/2006/relationships/image" Target="../media/image2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89.jpg"/><Relationship Id="rId4" Type="http://schemas.openxmlformats.org/officeDocument/2006/relationships/image" Target="../media/image263.png"/><Relationship Id="rId5" Type="http://schemas.openxmlformats.org/officeDocument/2006/relationships/image" Target="../media/image275.png"/><Relationship Id="rId6" Type="http://schemas.openxmlformats.org/officeDocument/2006/relationships/image" Target="../media/image2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70"/>
          <p:cNvSpPr txBox="1"/>
          <p:nvPr>
            <p:ph idx="1" type="body"/>
          </p:nvPr>
        </p:nvSpPr>
        <p:spPr>
          <a:xfrm>
            <a:off x="386358" y="643037"/>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POSTE ITALIANE</a:t>
            </a:r>
            <a:endParaRPr/>
          </a:p>
          <a:p>
            <a:pPr indent="0" lvl="0" marL="0" rtl="0" algn="l">
              <a:lnSpc>
                <a:spcPct val="100000"/>
              </a:lnSpc>
              <a:spcBef>
                <a:spcPts val="800"/>
              </a:spcBef>
              <a:spcAft>
                <a:spcPts val="0"/>
              </a:spcAft>
              <a:buSzPts val="4300"/>
              <a:buNone/>
            </a:pPr>
            <a:r>
              <a:rPr lang="it"/>
              <a:t>LAYOUT STANDARD 16:9</a:t>
            </a:r>
            <a:endParaRPr/>
          </a:p>
        </p:txBody>
      </p:sp>
      <p:sp>
        <p:nvSpPr>
          <p:cNvPr id="1554" name="Google Shape;1554;p70"/>
          <p:cNvSpPr txBox="1"/>
          <p:nvPr>
            <p:ph idx="2" type="body"/>
          </p:nvPr>
        </p:nvSpPr>
        <p:spPr>
          <a:xfrm>
            <a:off x="494110" y="3501586"/>
            <a:ext cx="8371284"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SOTTOTITOLO</a:t>
            </a:r>
            <a:endParaRPr/>
          </a:p>
        </p:txBody>
      </p:sp>
      <p:sp>
        <p:nvSpPr>
          <p:cNvPr id="1555" name="Google Shape;1555;p70"/>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it"/>
              <a:t>09 Maggio 2023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id="1656" name="Google Shape;1656;p7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57" name="Google Shape;1657;p79"/>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SLIDE </a:t>
            </a:r>
            <a:endParaRPr/>
          </a:p>
          <a:p>
            <a:pPr indent="0" lvl="0" marL="0" rtl="0" algn="l">
              <a:lnSpc>
                <a:spcPct val="100000"/>
              </a:lnSpc>
              <a:spcBef>
                <a:spcPts val="800"/>
              </a:spcBef>
              <a:spcAft>
                <a:spcPts val="0"/>
              </a:spcAft>
              <a:buSzPts val="4300"/>
              <a:buNone/>
            </a:pPr>
            <a:r>
              <a:rPr lang="it"/>
              <a:t>SEZIONE/SEPARATORE</a:t>
            </a:r>
            <a:endParaRPr/>
          </a:p>
        </p:txBody>
      </p:sp>
      <p:sp>
        <p:nvSpPr>
          <p:cNvPr id="1658" name="Google Shape;1658;p79"/>
          <p:cNvSpPr txBox="1"/>
          <p:nvPr>
            <p:ph idx="2" type="body"/>
          </p:nvPr>
        </p:nvSpPr>
        <p:spPr>
          <a:xfrm>
            <a:off x="494110" y="3529441"/>
            <a:ext cx="8371284"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IPOTESI SENZA IMMAGINE</a:t>
            </a:r>
            <a:endParaRPr/>
          </a:p>
        </p:txBody>
      </p:sp>
      <p:sp>
        <p:nvSpPr>
          <p:cNvPr id="1659" name="Google Shape;1659;p79"/>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it"/>
              <a:t>Note, data e autore</a:t>
            </a:r>
            <a:endParaRPr/>
          </a:p>
        </p:txBody>
      </p:sp>
      <p:sp>
        <p:nvSpPr>
          <p:cNvPr id="1660" name="Google Shape;1660;p79"/>
          <p:cNvSpPr/>
          <p:nvPr/>
        </p:nvSpPr>
        <p:spPr>
          <a:xfrm>
            <a:off x="6952983" y="0"/>
            <a:ext cx="1743551" cy="348615"/>
          </a:xfrm>
          <a:custGeom>
            <a:rect b="b" l="l" r="r" t="t"/>
            <a:pathLst>
              <a:path extrusionOk="0" h="464820" w="2324734">
                <a:moveTo>
                  <a:pt x="0" y="464743"/>
                </a:moveTo>
                <a:lnTo>
                  <a:pt x="2324519" y="464743"/>
                </a:lnTo>
                <a:lnTo>
                  <a:pt x="2324519" y="0"/>
                </a:lnTo>
                <a:lnTo>
                  <a:pt x="0" y="0"/>
                </a:lnTo>
                <a:lnTo>
                  <a:pt x="0" y="464743"/>
                </a:lnTo>
                <a:close/>
              </a:path>
            </a:pathLst>
          </a:custGeom>
          <a:solidFill>
            <a:srgbClr val="F7DA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1661" name="Google Shape;1661;p79"/>
          <p:cNvSpPr/>
          <p:nvPr/>
        </p:nvSpPr>
        <p:spPr>
          <a:xfrm>
            <a:off x="7206832" y="90887"/>
            <a:ext cx="1253490" cy="165734"/>
          </a:xfrm>
          <a:custGeom>
            <a:rect b="b" l="l" r="r" t="t"/>
            <a:pathLst>
              <a:path extrusionOk="0" h="220979" w="1671320">
                <a:moveTo>
                  <a:pt x="1604911" y="61328"/>
                </a:moveTo>
                <a:lnTo>
                  <a:pt x="1573965" y="67762"/>
                </a:lnTo>
                <a:lnTo>
                  <a:pt x="1552244" y="85215"/>
                </a:lnTo>
                <a:lnTo>
                  <a:pt x="1539439" y="110914"/>
                </a:lnTo>
                <a:lnTo>
                  <a:pt x="1535239" y="142087"/>
                </a:lnTo>
                <a:lnTo>
                  <a:pt x="1538978" y="173008"/>
                </a:lnTo>
                <a:lnTo>
                  <a:pt x="1550817" y="197869"/>
                </a:lnTo>
                <a:lnTo>
                  <a:pt x="1571688" y="214428"/>
                </a:lnTo>
                <a:lnTo>
                  <a:pt x="1602524" y="220446"/>
                </a:lnTo>
                <a:lnTo>
                  <a:pt x="1627461" y="217251"/>
                </a:lnTo>
                <a:lnTo>
                  <a:pt x="1647651" y="207665"/>
                </a:lnTo>
                <a:lnTo>
                  <a:pt x="1654658" y="199834"/>
                </a:lnTo>
                <a:lnTo>
                  <a:pt x="1602841" y="199834"/>
                </a:lnTo>
                <a:lnTo>
                  <a:pt x="1584419" y="195165"/>
                </a:lnTo>
                <a:lnTo>
                  <a:pt x="1572329" y="182919"/>
                </a:lnTo>
                <a:lnTo>
                  <a:pt x="1566069" y="165742"/>
                </a:lnTo>
                <a:lnTo>
                  <a:pt x="1565135" y="146278"/>
                </a:lnTo>
                <a:lnTo>
                  <a:pt x="1671002" y="146278"/>
                </a:lnTo>
                <a:lnTo>
                  <a:pt x="1671002" y="132245"/>
                </a:lnTo>
                <a:lnTo>
                  <a:pt x="1670198" y="126542"/>
                </a:lnTo>
                <a:lnTo>
                  <a:pt x="1565135" y="126542"/>
                </a:lnTo>
                <a:lnTo>
                  <a:pt x="1567697" y="109219"/>
                </a:lnTo>
                <a:lnTo>
                  <a:pt x="1575111" y="95056"/>
                </a:lnTo>
                <a:lnTo>
                  <a:pt x="1586963" y="85498"/>
                </a:lnTo>
                <a:lnTo>
                  <a:pt x="1602841" y="81991"/>
                </a:lnTo>
                <a:lnTo>
                  <a:pt x="1655030" y="81991"/>
                </a:lnTo>
                <a:lnTo>
                  <a:pt x="1654778" y="81532"/>
                </a:lnTo>
                <a:lnTo>
                  <a:pt x="1634162" y="66949"/>
                </a:lnTo>
                <a:lnTo>
                  <a:pt x="1604911" y="61328"/>
                </a:lnTo>
                <a:close/>
              </a:path>
              <a:path extrusionOk="0" h="220979" w="1671320">
                <a:moveTo>
                  <a:pt x="1669186" y="169329"/>
                </a:moveTo>
                <a:lnTo>
                  <a:pt x="1639303" y="169329"/>
                </a:lnTo>
                <a:lnTo>
                  <a:pt x="1635317" y="183294"/>
                </a:lnTo>
                <a:lnTo>
                  <a:pt x="1628120" y="192759"/>
                </a:lnTo>
                <a:lnTo>
                  <a:pt x="1617400" y="198134"/>
                </a:lnTo>
                <a:lnTo>
                  <a:pt x="1602841" y="199834"/>
                </a:lnTo>
                <a:lnTo>
                  <a:pt x="1654658" y="199834"/>
                </a:lnTo>
                <a:lnTo>
                  <a:pt x="1661944" y="191691"/>
                </a:lnTo>
                <a:lnTo>
                  <a:pt x="1669186" y="169329"/>
                </a:lnTo>
                <a:close/>
              </a:path>
              <a:path extrusionOk="0" h="220979" w="1671320">
                <a:moveTo>
                  <a:pt x="1655030" y="81991"/>
                </a:moveTo>
                <a:lnTo>
                  <a:pt x="1602841" y="81991"/>
                </a:lnTo>
                <a:lnTo>
                  <a:pt x="1620507" y="85419"/>
                </a:lnTo>
                <a:lnTo>
                  <a:pt x="1632510" y="94846"/>
                </a:lnTo>
                <a:lnTo>
                  <a:pt x="1639247" y="108983"/>
                </a:lnTo>
                <a:lnTo>
                  <a:pt x="1641119" y="126542"/>
                </a:lnTo>
                <a:lnTo>
                  <a:pt x="1670198" y="126542"/>
                </a:lnTo>
                <a:lnTo>
                  <a:pt x="1666983" y="103742"/>
                </a:lnTo>
                <a:lnTo>
                  <a:pt x="1655030" y="81991"/>
                </a:lnTo>
                <a:close/>
              </a:path>
              <a:path extrusionOk="0" h="220979" w="1671320">
                <a:moveTo>
                  <a:pt x="1415910" y="65836"/>
                </a:moveTo>
                <a:lnTo>
                  <a:pt x="1388097" y="65836"/>
                </a:lnTo>
                <a:lnTo>
                  <a:pt x="1388097" y="215988"/>
                </a:lnTo>
                <a:lnTo>
                  <a:pt x="1416469" y="215988"/>
                </a:lnTo>
                <a:lnTo>
                  <a:pt x="1416469" y="134315"/>
                </a:lnTo>
                <a:lnTo>
                  <a:pt x="1417749" y="116268"/>
                </a:lnTo>
                <a:lnTo>
                  <a:pt x="1420880" y="104843"/>
                </a:lnTo>
                <a:lnTo>
                  <a:pt x="1424800" y="98130"/>
                </a:lnTo>
                <a:lnTo>
                  <a:pt x="1428445" y="94221"/>
                </a:lnTo>
                <a:lnTo>
                  <a:pt x="1437109" y="87947"/>
                </a:lnTo>
                <a:lnTo>
                  <a:pt x="1415910" y="87947"/>
                </a:lnTo>
                <a:lnTo>
                  <a:pt x="1415910" y="65836"/>
                </a:lnTo>
                <a:close/>
              </a:path>
              <a:path extrusionOk="0" h="220979" w="1671320">
                <a:moveTo>
                  <a:pt x="1510544" y="83185"/>
                </a:moveTo>
                <a:lnTo>
                  <a:pt x="1455991" y="83185"/>
                </a:lnTo>
                <a:lnTo>
                  <a:pt x="1471435" y="85676"/>
                </a:lnTo>
                <a:lnTo>
                  <a:pt x="1482120" y="93017"/>
                </a:lnTo>
                <a:lnTo>
                  <a:pt x="1488325" y="105012"/>
                </a:lnTo>
                <a:lnTo>
                  <a:pt x="1490332" y="121462"/>
                </a:lnTo>
                <a:lnTo>
                  <a:pt x="1490332" y="215988"/>
                </a:lnTo>
                <a:lnTo>
                  <a:pt x="1518780" y="215988"/>
                </a:lnTo>
                <a:lnTo>
                  <a:pt x="1518780" y="112191"/>
                </a:lnTo>
                <a:lnTo>
                  <a:pt x="1511371" y="83922"/>
                </a:lnTo>
                <a:lnTo>
                  <a:pt x="1510544" y="83185"/>
                </a:lnTo>
                <a:close/>
              </a:path>
              <a:path extrusionOk="0" h="220979" w="1671320">
                <a:moveTo>
                  <a:pt x="1461947" y="61328"/>
                </a:moveTo>
                <a:lnTo>
                  <a:pt x="1449878" y="62844"/>
                </a:lnTo>
                <a:lnTo>
                  <a:pt x="1437193" y="67589"/>
                </a:lnTo>
                <a:lnTo>
                  <a:pt x="1425516" y="75858"/>
                </a:lnTo>
                <a:lnTo>
                  <a:pt x="1416469" y="87947"/>
                </a:lnTo>
                <a:lnTo>
                  <a:pt x="1437109" y="87947"/>
                </a:lnTo>
                <a:lnTo>
                  <a:pt x="1437796" y="87449"/>
                </a:lnTo>
                <a:lnTo>
                  <a:pt x="1446704" y="84216"/>
                </a:lnTo>
                <a:lnTo>
                  <a:pt x="1453369" y="83227"/>
                </a:lnTo>
                <a:lnTo>
                  <a:pt x="1455991" y="83185"/>
                </a:lnTo>
                <a:lnTo>
                  <a:pt x="1510544" y="83185"/>
                </a:lnTo>
                <a:lnTo>
                  <a:pt x="1494288" y="68695"/>
                </a:lnTo>
                <a:lnTo>
                  <a:pt x="1475242" y="62501"/>
                </a:lnTo>
                <a:lnTo>
                  <a:pt x="1461947" y="61328"/>
                </a:lnTo>
                <a:close/>
              </a:path>
              <a:path extrusionOk="0" h="220979" w="1671320">
                <a:moveTo>
                  <a:pt x="1352240" y="81991"/>
                </a:moveTo>
                <a:lnTo>
                  <a:pt x="1301635" y="81991"/>
                </a:lnTo>
                <a:lnTo>
                  <a:pt x="1319331" y="84777"/>
                </a:lnTo>
                <a:lnTo>
                  <a:pt x="1328816" y="92862"/>
                </a:lnTo>
                <a:lnTo>
                  <a:pt x="1332641" y="105879"/>
                </a:lnTo>
                <a:lnTo>
                  <a:pt x="1333347" y="123278"/>
                </a:lnTo>
                <a:lnTo>
                  <a:pt x="1307604" y="123278"/>
                </a:lnTo>
                <a:lnTo>
                  <a:pt x="1281182" y="125848"/>
                </a:lnTo>
                <a:lnTo>
                  <a:pt x="1257761" y="134662"/>
                </a:lnTo>
                <a:lnTo>
                  <a:pt x="1241016" y="151380"/>
                </a:lnTo>
                <a:lnTo>
                  <a:pt x="1234617" y="177660"/>
                </a:lnTo>
                <a:lnTo>
                  <a:pt x="1239143" y="196711"/>
                </a:lnTo>
                <a:lnTo>
                  <a:pt x="1251050" y="210045"/>
                </a:lnTo>
                <a:lnTo>
                  <a:pt x="1267830" y="217883"/>
                </a:lnTo>
                <a:lnTo>
                  <a:pt x="1286979" y="220446"/>
                </a:lnTo>
                <a:lnTo>
                  <a:pt x="1301669" y="218889"/>
                </a:lnTo>
                <a:lnTo>
                  <a:pt x="1314573" y="214050"/>
                </a:lnTo>
                <a:lnTo>
                  <a:pt x="1325348" y="205675"/>
                </a:lnTo>
                <a:lnTo>
                  <a:pt x="1329335" y="199834"/>
                </a:lnTo>
                <a:lnTo>
                  <a:pt x="1294193" y="199834"/>
                </a:lnTo>
                <a:lnTo>
                  <a:pt x="1282480" y="198096"/>
                </a:lnTo>
                <a:lnTo>
                  <a:pt x="1273082" y="192881"/>
                </a:lnTo>
                <a:lnTo>
                  <a:pt x="1266832" y="184189"/>
                </a:lnTo>
                <a:lnTo>
                  <a:pt x="1264564" y="172021"/>
                </a:lnTo>
                <a:lnTo>
                  <a:pt x="1268435" y="158391"/>
                </a:lnTo>
                <a:lnTo>
                  <a:pt x="1278253" y="149650"/>
                </a:lnTo>
                <a:lnTo>
                  <a:pt x="1291326" y="144843"/>
                </a:lnTo>
                <a:lnTo>
                  <a:pt x="1304963" y="143014"/>
                </a:lnTo>
                <a:lnTo>
                  <a:pt x="1361782" y="143014"/>
                </a:lnTo>
                <a:lnTo>
                  <a:pt x="1361782" y="112509"/>
                </a:lnTo>
                <a:lnTo>
                  <a:pt x="1356533" y="86831"/>
                </a:lnTo>
                <a:lnTo>
                  <a:pt x="1352240" y="81991"/>
                </a:lnTo>
                <a:close/>
              </a:path>
              <a:path extrusionOk="0" h="220979" w="1671320">
                <a:moveTo>
                  <a:pt x="1361919" y="193509"/>
                </a:moveTo>
                <a:lnTo>
                  <a:pt x="1334223" y="193509"/>
                </a:lnTo>
                <a:lnTo>
                  <a:pt x="1334528" y="200406"/>
                </a:lnTo>
                <a:lnTo>
                  <a:pt x="1335163" y="206971"/>
                </a:lnTo>
                <a:lnTo>
                  <a:pt x="1336027" y="217449"/>
                </a:lnTo>
                <a:lnTo>
                  <a:pt x="1341107" y="215988"/>
                </a:lnTo>
                <a:lnTo>
                  <a:pt x="1362976" y="215988"/>
                </a:lnTo>
                <a:lnTo>
                  <a:pt x="1362414" y="206971"/>
                </a:lnTo>
                <a:lnTo>
                  <a:pt x="1362027" y="197866"/>
                </a:lnTo>
                <a:lnTo>
                  <a:pt x="1361919" y="193509"/>
                </a:lnTo>
                <a:close/>
              </a:path>
              <a:path extrusionOk="0" h="220979" w="1671320">
                <a:moveTo>
                  <a:pt x="1361782" y="143014"/>
                </a:moveTo>
                <a:lnTo>
                  <a:pt x="1333347" y="143014"/>
                </a:lnTo>
                <a:lnTo>
                  <a:pt x="1332169" y="163626"/>
                </a:lnTo>
                <a:lnTo>
                  <a:pt x="1326524" y="181854"/>
                </a:lnTo>
                <a:lnTo>
                  <a:pt x="1314502" y="194867"/>
                </a:lnTo>
                <a:lnTo>
                  <a:pt x="1294193" y="199834"/>
                </a:lnTo>
                <a:lnTo>
                  <a:pt x="1329335" y="199834"/>
                </a:lnTo>
                <a:lnTo>
                  <a:pt x="1333652" y="193509"/>
                </a:lnTo>
                <a:lnTo>
                  <a:pt x="1361919" y="193509"/>
                </a:lnTo>
                <a:lnTo>
                  <a:pt x="1361837" y="190210"/>
                </a:lnTo>
                <a:lnTo>
                  <a:pt x="1361782" y="143014"/>
                </a:lnTo>
                <a:close/>
              </a:path>
              <a:path extrusionOk="0" h="220979" w="1671320">
                <a:moveTo>
                  <a:pt x="1300454" y="61328"/>
                </a:moveTo>
                <a:lnTo>
                  <a:pt x="1279280" y="63663"/>
                </a:lnTo>
                <a:lnTo>
                  <a:pt x="1261476" y="71269"/>
                </a:lnTo>
                <a:lnTo>
                  <a:pt x="1248957" y="85041"/>
                </a:lnTo>
                <a:lnTo>
                  <a:pt x="1243634" y="105879"/>
                </a:lnTo>
                <a:lnTo>
                  <a:pt x="1273517" y="105879"/>
                </a:lnTo>
                <a:lnTo>
                  <a:pt x="1276028" y="95589"/>
                </a:lnTo>
                <a:lnTo>
                  <a:pt x="1282319" y="88106"/>
                </a:lnTo>
                <a:lnTo>
                  <a:pt x="1291237" y="83537"/>
                </a:lnTo>
                <a:lnTo>
                  <a:pt x="1301635" y="81991"/>
                </a:lnTo>
                <a:lnTo>
                  <a:pt x="1352240" y="81991"/>
                </a:lnTo>
                <a:lnTo>
                  <a:pt x="1342672" y="71202"/>
                </a:lnTo>
                <a:lnTo>
                  <a:pt x="1323035" y="63431"/>
                </a:lnTo>
                <a:lnTo>
                  <a:pt x="1300454" y="61328"/>
                </a:lnTo>
                <a:close/>
              </a:path>
              <a:path extrusionOk="0" h="220979" w="1671320">
                <a:moveTo>
                  <a:pt x="1218196" y="0"/>
                </a:moveTo>
                <a:lnTo>
                  <a:pt x="1184427" y="0"/>
                </a:lnTo>
                <a:lnTo>
                  <a:pt x="1184427" y="30822"/>
                </a:lnTo>
                <a:lnTo>
                  <a:pt x="1218196" y="30822"/>
                </a:lnTo>
                <a:lnTo>
                  <a:pt x="1218196" y="0"/>
                </a:lnTo>
                <a:close/>
              </a:path>
              <a:path extrusionOk="0" h="220979" w="1671320">
                <a:moveTo>
                  <a:pt x="1215504" y="65836"/>
                </a:moveTo>
                <a:lnTo>
                  <a:pt x="1187069" y="65836"/>
                </a:lnTo>
                <a:lnTo>
                  <a:pt x="1187069" y="216001"/>
                </a:lnTo>
                <a:lnTo>
                  <a:pt x="1215504" y="216001"/>
                </a:lnTo>
                <a:lnTo>
                  <a:pt x="1215504" y="65836"/>
                </a:lnTo>
                <a:close/>
              </a:path>
              <a:path extrusionOk="0" h="220979" w="1671320">
                <a:moveTo>
                  <a:pt x="1164844" y="0"/>
                </a:moveTo>
                <a:lnTo>
                  <a:pt x="1136408" y="0"/>
                </a:lnTo>
                <a:lnTo>
                  <a:pt x="1136408" y="215938"/>
                </a:lnTo>
                <a:lnTo>
                  <a:pt x="1164844" y="215938"/>
                </a:lnTo>
                <a:lnTo>
                  <a:pt x="1164844" y="0"/>
                </a:lnTo>
                <a:close/>
              </a:path>
              <a:path extrusionOk="0" h="220979" w="1671320">
                <a:moveTo>
                  <a:pt x="1096363" y="81991"/>
                </a:moveTo>
                <a:lnTo>
                  <a:pt x="1045819" y="81991"/>
                </a:lnTo>
                <a:lnTo>
                  <a:pt x="1063513" y="84777"/>
                </a:lnTo>
                <a:lnTo>
                  <a:pt x="1072994" y="92862"/>
                </a:lnTo>
                <a:lnTo>
                  <a:pt x="1076814" y="105879"/>
                </a:lnTo>
                <a:lnTo>
                  <a:pt x="1077518" y="123278"/>
                </a:lnTo>
                <a:lnTo>
                  <a:pt x="1051775" y="123278"/>
                </a:lnTo>
                <a:lnTo>
                  <a:pt x="1025361" y="125848"/>
                </a:lnTo>
                <a:lnTo>
                  <a:pt x="1001944" y="134662"/>
                </a:lnTo>
                <a:lnTo>
                  <a:pt x="985199" y="151380"/>
                </a:lnTo>
                <a:lnTo>
                  <a:pt x="978801" y="177660"/>
                </a:lnTo>
                <a:lnTo>
                  <a:pt x="983317" y="196711"/>
                </a:lnTo>
                <a:lnTo>
                  <a:pt x="995203" y="210045"/>
                </a:lnTo>
                <a:lnTo>
                  <a:pt x="1011966" y="217883"/>
                </a:lnTo>
                <a:lnTo>
                  <a:pt x="1031113" y="220446"/>
                </a:lnTo>
                <a:lnTo>
                  <a:pt x="1045818" y="218889"/>
                </a:lnTo>
                <a:lnTo>
                  <a:pt x="1058719" y="214050"/>
                </a:lnTo>
                <a:lnTo>
                  <a:pt x="1069482" y="205675"/>
                </a:lnTo>
                <a:lnTo>
                  <a:pt x="1073462" y="199834"/>
                </a:lnTo>
                <a:lnTo>
                  <a:pt x="1038313" y="199834"/>
                </a:lnTo>
                <a:lnTo>
                  <a:pt x="1026630" y="198096"/>
                </a:lnTo>
                <a:lnTo>
                  <a:pt x="1017247" y="192881"/>
                </a:lnTo>
                <a:lnTo>
                  <a:pt x="1011003" y="184189"/>
                </a:lnTo>
                <a:lnTo>
                  <a:pt x="1008735" y="172021"/>
                </a:lnTo>
                <a:lnTo>
                  <a:pt x="1012600" y="158391"/>
                </a:lnTo>
                <a:lnTo>
                  <a:pt x="1022403" y="149650"/>
                </a:lnTo>
                <a:lnTo>
                  <a:pt x="1035460" y="144843"/>
                </a:lnTo>
                <a:lnTo>
                  <a:pt x="1049083" y="143014"/>
                </a:lnTo>
                <a:lnTo>
                  <a:pt x="1105903" y="143014"/>
                </a:lnTo>
                <a:lnTo>
                  <a:pt x="1105903" y="112509"/>
                </a:lnTo>
                <a:lnTo>
                  <a:pt x="1100655" y="86831"/>
                </a:lnTo>
                <a:lnTo>
                  <a:pt x="1096363" y="81991"/>
                </a:lnTo>
                <a:close/>
              </a:path>
              <a:path extrusionOk="0" h="220979" w="1671320">
                <a:moveTo>
                  <a:pt x="1106051" y="193509"/>
                </a:moveTo>
                <a:lnTo>
                  <a:pt x="1078395" y="193509"/>
                </a:lnTo>
                <a:lnTo>
                  <a:pt x="1078712" y="200406"/>
                </a:lnTo>
                <a:lnTo>
                  <a:pt x="1080211" y="217449"/>
                </a:lnTo>
                <a:lnTo>
                  <a:pt x="1085291" y="215988"/>
                </a:lnTo>
                <a:lnTo>
                  <a:pt x="1107097" y="215988"/>
                </a:lnTo>
                <a:lnTo>
                  <a:pt x="1106535" y="206645"/>
                </a:lnTo>
                <a:lnTo>
                  <a:pt x="1106166" y="197866"/>
                </a:lnTo>
                <a:lnTo>
                  <a:pt x="1106051" y="193509"/>
                </a:lnTo>
                <a:close/>
              </a:path>
              <a:path extrusionOk="0" h="220979" w="1671320">
                <a:moveTo>
                  <a:pt x="1105903" y="143014"/>
                </a:moveTo>
                <a:lnTo>
                  <a:pt x="1077518" y="143014"/>
                </a:lnTo>
                <a:lnTo>
                  <a:pt x="1076345" y="163626"/>
                </a:lnTo>
                <a:lnTo>
                  <a:pt x="1070694" y="181854"/>
                </a:lnTo>
                <a:lnTo>
                  <a:pt x="1058653" y="194867"/>
                </a:lnTo>
                <a:lnTo>
                  <a:pt x="1038313" y="199834"/>
                </a:lnTo>
                <a:lnTo>
                  <a:pt x="1073462" y="199834"/>
                </a:lnTo>
                <a:lnTo>
                  <a:pt x="1077772" y="193509"/>
                </a:lnTo>
                <a:lnTo>
                  <a:pt x="1106051" y="193509"/>
                </a:lnTo>
                <a:lnTo>
                  <a:pt x="1105964" y="190210"/>
                </a:lnTo>
                <a:lnTo>
                  <a:pt x="1105903" y="143014"/>
                </a:lnTo>
                <a:close/>
              </a:path>
              <a:path extrusionOk="0" h="220979" w="1671320">
                <a:moveTo>
                  <a:pt x="1044575" y="61328"/>
                </a:moveTo>
                <a:lnTo>
                  <a:pt x="1023434" y="63663"/>
                </a:lnTo>
                <a:lnTo>
                  <a:pt x="1005639" y="71269"/>
                </a:lnTo>
                <a:lnTo>
                  <a:pt x="993107" y="85041"/>
                </a:lnTo>
                <a:lnTo>
                  <a:pt x="987755" y="105879"/>
                </a:lnTo>
                <a:lnTo>
                  <a:pt x="1017701" y="105879"/>
                </a:lnTo>
                <a:lnTo>
                  <a:pt x="1020198" y="95589"/>
                </a:lnTo>
                <a:lnTo>
                  <a:pt x="1026474" y="88106"/>
                </a:lnTo>
                <a:lnTo>
                  <a:pt x="1035393" y="83537"/>
                </a:lnTo>
                <a:lnTo>
                  <a:pt x="1045819" y="81991"/>
                </a:lnTo>
                <a:lnTo>
                  <a:pt x="1096363" y="81991"/>
                </a:lnTo>
                <a:lnTo>
                  <a:pt x="1086797" y="71202"/>
                </a:lnTo>
                <a:lnTo>
                  <a:pt x="1067160" y="63431"/>
                </a:lnTo>
                <a:lnTo>
                  <a:pt x="1044575" y="61328"/>
                </a:lnTo>
                <a:close/>
              </a:path>
              <a:path extrusionOk="0" h="220979" w="1671320">
                <a:moveTo>
                  <a:pt x="936218" y="85877"/>
                </a:moveTo>
                <a:lnTo>
                  <a:pt x="907783" y="85877"/>
                </a:lnTo>
                <a:lnTo>
                  <a:pt x="907783" y="181292"/>
                </a:lnTo>
                <a:lnTo>
                  <a:pt x="926642" y="218071"/>
                </a:lnTo>
                <a:lnTo>
                  <a:pt x="943368" y="220446"/>
                </a:lnTo>
                <a:lnTo>
                  <a:pt x="956843" y="220446"/>
                </a:lnTo>
                <a:lnTo>
                  <a:pt x="963155" y="218948"/>
                </a:lnTo>
                <a:lnTo>
                  <a:pt x="969683" y="218630"/>
                </a:lnTo>
                <a:lnTo>
                  <a:pt x="969683" y="198640"/>
                </a:lnTo>
                <a:lnTo>
                  <a:pt x="944562" y="198640"/>
                </a:lnTo>
                <a:lnTo>
                  <a:pt x="936218" y="193509"/>
                </a:lnTo>
                <a:lnTo>
                  <a:pt x="936218" y="85877"/>
                </a:lnTo>
                <a:close/>
              </a:path>
              <a:path extrusionOk="0" h="220979" w="1671320">
                <a:moveTo>
                  <a:pt x="969683" y="196824"/>
                </a:moveTo>
                <a:lnTo>
                  <a:pt x="965225" y="198018"/>
                </a:lnTo>
                <a:lnTo>
                  <a:pt x="959218" y="198640"/>
                </a:lnTo>
                <a:lnTo>
                  <a:pt x="969683" y="198640"/>
                </a:lnTo>
                <a:lnTo>
                  <a:pt x="969683" y="196824"/>
                </a:lnTo>
                <a:close/>
              </a:path>
              <a:path extrusionOk="0" h="220979" w="1671320">
                <a:moveTo>
                  <a:pt x="882091" y="64960"/>
                </a:moveTo>
                <a:lnTo>
                  <a:pt x="882091" y="86144"/>
                </a:lnTo>
                <a:lnTo>
                  <a:pt x="907783" y="85877"/>
                </a:lnTo>
                <a:lnTo>
                  <a:pt x="970915" y="85877"/>
                </a:lnTo>
                <a:lnTo>
                  <a:pt x="970915" y="65836"/>
                </a:lnTo>
                <a:lnTo>
                  <a:pt x="907783" y="65836"/>
                </a:lnTo>
                <a:lnTo>
                  <a:pt x="882091" y="64960"/>
                </a:lnTo>
                <a:close/>
              </a:path>
              <a:path extrusionOk="0" h="220979" w="1671320">
                <a:moveTo>
                  <a:pt x="970915" y="85877"/>
                </a:moveTo>
                <a:lnTo>
                  <a:pt x="936218" y="85877"/>
                </a:lnTo>
                <a:lnTo>
                  <a:pt x="970915" y="86144"/>
                </a:lnTo>
                <a:lnTo>
                  <a:pt x="970915" y="85877"/>
                </a:lnTo>
                <a:close/>
              </a:path>
              <a:path extrusionOk="0" h="220979" w="1671320">
                <a:moveTo>
                  <a:pt x="936218" y="24866"/>
                </a:moveTo>
                <a:lnTo>
                  <a:pt x="907783" y="33832"/>
                </a:lnTo>
                <a:lnTo>
                  <a:pt x="907783" y="65836"/>
                </a:lnTo>
                <a:lnTo>
                  <a:pt x="936218" y="65836"/>
                </a:lnTo>
                <a:lnTo>
                  <a:pt x="936218" y="24866"/>
                </a:lnTo>
                <a:close/>
              </a:path>
              <a:path extrusionOk="0" h="220979" w="1671320">
                <a:moveTo>
                  <a:pt x="970915" y="64960"/>
                </a:moveTo>
                <a:lnTo>
                  <a:pt x="936218" y="65836"/>
                </a:lnTo>
                <a:lnTo>
                  <a:pt x="970915" y="65836"/>
                </a:lnTo>
                <a:lnTo>
                  <a:pt x="970915" y="64960"/>
                </a:lnTo>
                <a:close/>
              </a:path>
              <a:path extrusionOk="0" h="220979" w="1671320">
                <a:moveTo>
                  <a:pt x="870902" y="0"/>
                </a:moveTo>
                <a:lnTo>
                  <a:pt x="837082" y="0"/>
                </a:lnTo>
                <a:lnTo>
                  <a:pt x="837082" y="30822"/>
                </a:lnTo>
                <a:lnTo>
                  <a:pt x="870902" y="30822"/>
                </a:lnTo>
                <a:lnTo>
                  <a:pt x="870902" y="0"/>
                </a:lnTo>
                <a:close/>
              </a:path>
              <a:path extrusionOk="0" h="220979" w="1671320">
                <a:moveTo>
                  <a:pt x="868159" y="65836"/>
                </a:moveTo>
                <a:lnTo>
                  <a:pt x="839724" y="65836"/>
                </a:lnTo>
                <a:lnTo>
                  <a:pt x="839724" y="216001"/>
                </a:lnTo>
                <a:lnTo>
                  <a:pt x="868159" y="216001"/>
                </a:lnTo>
                <a:lnTo>
                  <a:pt x="868159" y="65836"/>
                </a:lnTo>
                <a:close/>
              </a:path>
              <a:path extrusionOk="0" h="220979" w="1671320">
                <a:moveTo>
                  <a:pt x="732243" y="61328"/>
                </a:moveTo>
                <a:lnTo>
                  <a:pt x="700574" y="66280"/>
                </a:lnTo>
                <a:lnTo>
                  <a:pt x="674935" y="80740"/>
                </a:lnTo>
                <a:lnTo>
                  <a:pt x="657763" y="104115"/>
                </a:lnTo>
                <a:lnTo>
                  <a:pt x="651497" y="135813"/>
                </a:lnTo>
                <a:lnTo>
                  <a:pt x="656174" y="173903"/>
                </a:lnTo>
                <a:lnTo>
                  <a:pt x="670971" y="200232"/>
                </a:lnTo>
                <a:lnTo>
                  <a:pt x="697033" y="215511"/>
                </a:lnTo>
                <a:lnTo>
                  <a:pt x="735507" y="220446"/>
                </a:lnTo>
                <a:lnTo>
                  <a:pt x="748539" y="219805"/>
                </a:lnTo>
                <a:lnTo>
                  <a:pt x="793321" y="201449"/>
                </a:lnTo>
                <a:lnTo>
                  <a:pt x="803952" y="188442"/>
                </a:lnTo>
                <a:lnTo>
                  <a:pt x="731050" y="188442"/>
                </a:lnTo>
                <a:lnTo>
                  <a:pt x="717984" y="185523"/>
                </a:lnTo>
                <a:lnTo>
                  <a:pt x="709963" y="177646"/>
                </a:lnTo>
                <a:lnTo>
                  <a:pt x="705973" y="166127"/>
                </a:lnTo>
                <a:lnTo>
                  <a:pt x="705002" y="152285"/>
                </a:lnTo>
                <a:lnTo>
                  <a:pt x="812685" y="152285"/>
                </a:lnTo>
                <a:lnTo>
                  <a:pt x="809468" y="121780"/>
                </a:lnTo>
                <a:lnTo>
                  <a:pt x="706196" y="121780"/>
                </a:lnTo>
                <a:lnTo>
                  <a:pt x="708123" y="109710"/>
                </a:lnTo>
                <a:lnTo>
                  <a:pt x="712381" y="99709"/>
                </a:lnTo>
                <a:lnTo>
                  <a:pt x="720058" y="92739"/>
                </a:lnTo>
                <a:lnTo>
                  <a:pt x="732243" y="89763"/>
                </a:lnTo>
                <a:lnTo>
                  <a:pt x="740892" y="89141"/>
                </a:lnTo>
                <a:lnTo>
                  <a:pt x="796892" y="89141"/>
                </a:lnTo>
                <a:lnTo>
                  <a:pt x="795348" y="85828"/>
                </a:lnTo>
                <a:lnTo>
                  <a:pt x="770557" y="67673"/>
                </a:lnTo>
                <a:lnTo>
                  <a:pt x="732243" y="61328"/>
                </a:lnTo>
                <a:close/>
              </a:path>
              <a:path extrusionOk="0" h="220979" w="1671320">
                <a:moveTo>
                  <a:pt x="811491" y="166941"/>
                </a:moveTo>
                <a:lnTo>
                  <a:pt x="758863" y="166941"/>
                </a:lnTo>
                <a:lnTo>
                  <a:pt x="755851" y="176226"/>
                </a:lnTo>
                <a:lnTo>
                  <a:pt x="750104" y="182959"/>
                </a:lnTo>
                <a:lnTo>
                  <a:pt x="741784" y="187058"/>
                </a:lnTo>
                <a:lnTo>
                  <a:pt x="731050" y="188442"/>
                </a:lnTo>
                <a:lnTo>
                  <a:pt x="803952" y="188442"/>
                </a:lnTo>
                <a:lnTo>
                  <a:pt x="808313" y="180493"/>
                </a:lnTo>
                <a:lnTo>
                  <a:pt x="811491" y="166941"/>
                </a:lnTo>
                <a:close/>
              </a:path>
              <a:path extrusionOk="0" h="220979" w="1671320">
                <a:moveTo>
                  <a:pt x="796892" y="89141"/>
                </a:moveTo>
                <a:lnTo>
                  <a:pt x="740892" y="89141"/>
                </a:lnTo>
                <a:lnTo>
                  <a:pt x="747471" y="93027"/>
                </a:lnTo>
                <a:lnTo>
                  <a:pt x="756437" y="105613"/>
                </a:lnTo>
                <a:lnTo>
                  <a:pt x="758863" y="113690"/>
                </a:lnTo>
                <a:lnTo>
                  <a:pt x="758863" y="121780"/>
                </a:lnTo>
                <a:lnTo>
                  <a:pt x="809468" y="121780"/>
                </a:lnTo>
                <a:lnTo>
                  <a:pt x="808698" y="114472"/>
                </a:lnTo>
                <a:lnTo>
                  <a:pt x="796892" y="89141"/>
                </a:lnTo>
                <a:close/>
              </a:path>
              <a:path extrusionOk="0" h="220979" w="1671320">
                <a:moveTo>
                  <a:pt x="606018" y="101727"/>
                </a:moveTo>
                <a:lnTo>
                  <a:pt x="549198" y="101727"/>
                </a:lnTo>
                <a:lnTo>
                  <a:pt x="549198" y="169011"/>
                </a:lnTo>
                <a:lnTo>
                  <a:pt x="551712" y="196475"/>
                </a:lnTo>
                <a:lnTo>
                  <a:pt x="563065" y="211997"/>
                </a:lnTo>
                <a:lnTo>
                  <a:pt x="582208" y="218885"/>
                </a:lnTo>
                <a:lnTo>
                  <a:pt x="608088" y="220446"/>
                </a:lnTo>
                <a:lnTo>
                  <a:pt x="614591" y="220319"/>
                </a:lnTo>
                <a:lnTo>
                  <a:pt x="621680" y="219857"/>
                </a:lnTo>
                <a:lnTo>
                  <a:pt x="629612" y="218941"/>
                </a:lnTo>
                <a:lnTo>
                  <a:pt x="638644" y="217449"/>
                </a:lnTo>
                <a:lnTo>
                  <a:pt x="638644" y="184556"/>
                </a:lnTo>
                <a:lnTo>
                  <a:pt x="616788" y="184556"/>
                </a:lnTo>
                <a:lnTo>
                  <a:pt x="609554" y="181461"/>
                </a:lnTo>
                <a:lnTo>
                  <a:pt x="606469" y="174359"/>
                </a:lnTo>
                <a:lnTo>
                  <a:pt x="605851" y="166527"/>
                </a:lnTo>
                <a:lnTo>
                  <a:pt x="606018" y="161239"/>
                </a:lnTo>
                <a:lnTo>
                  <a:pt x="606018" y="101727"/>
                </a:lnTo>
                <a:close/>
              </a:path>
              <a:path extrusionOk="0" h="220979" w="1671320">
                <a:moveTo>
                  <a:pt x="638644" y="183680"/>
                </a:moveTo>
                <a:lnTo>
                  <a:pt x="632066" y="184556"/>
                </a:lnTo>
                <a:lnTo>
                  <a:pt x="638644" y="184556"/>
                </a:lnTo>
                <a:lnTo>
                  <a:pt x="638644" y="183680"/>
                </a:lnTo>
                <a:close/>
              </a:path>
              <a:path extrusionOk="0" h="220979" w="1671320">
                <a:moveTo>
                  <a:pt x="638911" y="65836"/>
                </a:moveTo>
                <a:lnTo>
                  <a:pt x="519874" y="65836"/>
                </a:lnTo>
                <a:lnTo>
                  <a:pt x="519874" y="101727"/>
                </a:lnTo>
                <a:lnTo>
                  <a:pt x="638911" y="101727"/>
                </a:lnTo>
                <a:lnTo>
                  <a:pt x="638911" y="65836"/>
                </a:lnTo>
                <a:close/>
              </a:path>
              <a:path extrusionOk="0" h="220979" w="1671320">
                <a:moveTo>
                  <a:pt x="606018" y="21551"/>
                </a:moveTo>
                <a:lnTo>
                  <a:pt x="549198" y="43103"/>
                </a:lnTo>
                <a:lnTo>
                  <a:pt x="549198" y="65836"/>
                </a:lnTo>
                <a:lnTo>
                  <a:pt x="606018" y="65836"/>
                </a:lnTo>
                <a:lnTo>
                  <a:pt x="606018" y="21551"/>
                </a:lnTo>
                <a:close/>
              </a:path>
              <a:path extrusionOk="0" h="220979" w="1671320">
                <a:moveTo>
                  <a:pt x="422084" y="167208"/>
                </a:moveTo>
                <a:lnTo>
                  <a:pt x="368274" y="167208"/>
                </a:lnTo>
                <a:lnTo>
                  <a:pt x="374275" y="194841"/>
                </a:lnTo>
                <a:lnTo>
                  <a:pt x="390545" y="210996"/>
                </a:lnTo>
                <a:lnTo>
                  <a:pt x="413771" y="218566"/>
                </a:lnTo>
                <a:lnTo>
                  <a:pt x="440639" y="220446"/>
                </a:lnTo>
                <a:lnTo>
                  <a:pt x="466363" y="218239"/>
                </a:lnTo>
                <a:lnTo>
                  <a:pt x="489426" y="210399"/>
                </a:lnTo>
                <a:lnTo>
                  <a:pt x="506040" y="195098"/>
                </a:lnTo>
                <a:lnTo>
                  <a:pt x="507997" y="187553"/>
                </a:lnTo>
                <a:lnTo>
                  <a:pt x="434047" y="187553"/>
                </a:lnTo>
                <a:lnTo>
                  <a:pt x="429234" y="184556"/>
                </a:lnTo>
                <a:lnTo>
                  <a:pt x="422706" y="176784"/>
                </a:lnTo>
                <a:lnTo>
                  <a:pt x="421208" y="171704"/>
                </a:lnTo>
                <a:lnTo>
                  <a:pt x="422084" y="167208"/>
                </a:lnTo>
                <a:close/>
              </a:path>
              <a:path extrusionOk="0" h="220979" w="1671320">
                <a:moveTo>
                  <a:pt x="439127" y="61328"/>
                </a:moveTo>
                <a:lnTo>
                  <a:pt x="415684" y="63503"/>
                </a:lnTo>
                <a:lnTo>
                  <a:pt x="393244" y="71069"/>
                </a:lnTo>
                <a:lnTo>
                  <a:pt x="376407" y="85588"/>
                </a:lnTo>
                <a:lnTo>
                  <a:pt x="369773" y="108623"/>
                </a:lnTo>
                <a:lnTo>
                  <a:pt x="383645" y="138030"/>
                </a:lnTo>
                <a:lnTo>
                  <a:pt x="414166" y="151647"/>
                </a:lnTo>
                <a:lnTo>
                  <a:pt x="444686" y="160040"/>
                </a:lnTo>
                <a:lnTo>
                  <a:pt x="458558" y="173774"/>
                </a:lnTo>
                <a:lnTo>
                  <a:pt x="458558" y="183362"/>
                </a:lnTo>
                <a:lnTo>
                  <a:pt x="450519" y="187553"/>
                </a:lnTo>
                <a:lnTo>
                  <a:pt x="507997" y="187553"/>
                </a:lnTo>
                <a:lnTo>
                  <a:pt x="512419" y="170510"/>
                </a:lnTo>
                <a:lnTo>
                  <a:pt x="510222" y="154506"/>
                </a:lnTo>
                <a:lnTo>
                  <a:pt x="504043" y="142805"/>
                </a:lnTo>
                <a:lnTo>
                  <a:pt x="494503" y="134637"/>
                </a:lnTo>
                <a:lnTo>
                  <a:pt x="482219" y="129235"/>
                </a:lnTo>
                <a:lnTo>
                  <a:pt x="458025" y="122749"/>
                </a:lnTo>
                <a:lnTo>
                  <a:pt x="439543" y="118460"/>
                </a:lnTo>
                <a:lnTo>
                  <a:pt x="427744" y="114174"/>
                </a:lnTo>
                <a:lnTo>
                  <a:pt x="423595" y="107696"/>
                </a:lnTo>
                <a:lnTo>
                  <a:pt x="423595" y="99034"/>
                </a:lnTo>
                <a:lnTo>
                  <a:pt x="428663" y="94221"/>
                </a:lnTo>
                <a:lnTo>
                  <a:pt x="505043" y="94221"/>
                </a:lnTo>
                <a:lnTo>
                  <a:pt x="502955" y="86697"/>
                </a:lnTo>
                <a:lnTo>
                  <a:pt x="487033" y="71162"/>
                </a:lnTo>
                <a:lnTo>
                  <a:pt x="464885" y="63426"/>
                </a:lnTo>
                <a:lnTo>
                  <a:pt x="439127" y="61328"/>
                </a:lnTo>
                <a:close/>
              </a:path>
              <a:path extrusionOk="0" h="220979" w="1671320">
                <a:moveTo>
                  <a:pt x="505043" y="94221"/>
                </a:moveTo>
                <a:lnTo>
                  <a:pt x="444830" y="94221"/>
                </a:lnTo>
                <a:lnTo>
                  <a:pt x="449592" y="96342"/>
                </a:lnTo>
                <a:lnTo>
                  <a:pt x="452589" y="99606"/>
                </a:lnTo>
                <a:lnTo>
                  <a:pt x="455295" y="102616"/>
                </a:lnTo>
                <a:lnTo>
                  <a:pt x="456171" y="107111"/>
                </a:lnTo>
                <a:lnTo>
                  <a:pt x="456171" y="112191"/>
                </a:lnTo>
                <a:lnTo>
                  <a:pt x="510032" y="112191"/>
                </a:lnTo>
                <a:lnTo>
                  <a:pt x="505043" y="94221"/>
                </a:lnTo>
                <a:close/>
              </a:path>
              <a:path extrusionOk="0" h="220979" w="1671320">
                <a:moveTo>
                  <a:pt x="273646" y="61328"/>
                </a:moveTo>
                <a:lnTo>
                  <a:pt x="240176" y="65980"/>
                </a:lnTo>
                <a:lnTo>
                  <a:pt x="212356" y="80365"/>
                </a:lnTo>
                <a:lnTo>
                  <a:pt x="193347" y="105123"/>
                </a:lnTo>
                <a:lnTo>
                  <a:pt x="186309" y="140893"/>
                </a:lnTo>
                <a:lnTo>
                  <a:pt x="193347" y="176657"/>
                </a:lnTo>
                <a:lnTo>
                  <a:pt x="212356" y="201410"/>
                </a:lnTo>
                <a:lnTo>
                  <a:pt x="240176" y="215794"/>
                </a:lnTo>
                <a:lnTo>
                  <a:pt x="273646" y="220446"/>
                </a:lnTo>
                <a:lnTo>
                  <a:pt x="307083" y="215794"/>
                </a:lnTo>
                <a:lnTo>
                  <a:pt x="334902" y="201410"/>
                </a:lnTo>
                <a:lnTo>
                  <a:pt x="345551" y="187553"/>
                </a:lnTo>
                <a:lnTo>
                  <a:pt x="273646" y="187553"/>
                </a:lnTo>
                <a:lnTo>
                  <a:pt x="259005" y="183249"/>
                </a:lnTo>
                <a:lnTo>
                  <a:pt x="250134" y="172186"/>
                </a:lnTo>
                <a:lnTo>
                  <a:pt x="245752" y="157142"/>
                </a:lnTo>
                <a:lnTo>
                  <a:pt x="244576" y="140893"/>
                </a:lnTo>
                <a:lnTo>
                  <a:pt x="245752" y="124642"/>
                </a:lnTo>
                <a:lnTo>
                  <a:pt x="250134" y="109594"/>
                </a:lnTo>
                <a:lnTo>
                  <a:pt x="259005" y="98527"/>
                </a:lnTo>
                <a:lnTo>
                  <a:pt x="273646" y="94221"/>
                </a:lnTo>
                <a:lnTo>
                  <a:pt x="345548" y="94221"/>
                </a:lnTo>
                <a:lnTo>
                  <a:pt x="334902" y="80365"/>
                </a:lnTo>
                <a:lnTo>
                  <a:pt x="307083" y="65980"/>
                </a:lnTo>
                <a:lnTo>
                  <a:pt x="273646" y="61328"/>
                </a:lnTo>
                <a:close/>
              </a:path>
              <a:path extrusionOk="0" h="220979" w="1671320">
                <a:moveTo>
                  <a:pt x="99288" y="0"/>
                </a:moveTo>
                <a:lnTo>
                  <a:pt x="0" y="0"/>
                </a:lnTo>
                <a:lnTo>
                  <a:pt x="0" y="215988"/>
                </a:lnTo>
                <a:lnTo>
                  <a:pt x="59766" y="215988"/>
                </a:lnTo>
                <a:lnTo>
                  <a:pt x="59766" y="138823"/>
                </a:lnTo>
                <a:lnTo>
                  <a:pt x="99288" y="138823"/>
                </a:lnTo>
                <a:lnTo>
                  <a:pt x="135284" y="135342"/>
                </a:lnTo>
                <a:lnTo>
                  <a:pt x="162915" y="123755"/>
                </a:lnTo>
                <a:lnTo>
                  <a:pt x="180630" y="102347"/>
                </a:lnTo>
                <a:lnTo>
                  <a:pt x="181661" y="96913"/>
                </a:lnTo>
                <a:lnTo>
                  <a:pt x="59766" y="96913"/>
                </a:lnTo>
                <a:lnTo>
                  <a:pt x="59766" y="41910"/>
                </a:lnTo>
                <a:lnTo>
                  <a:pt x="181659" y="41910"/>
                </a:lnTo>
                <a:lnTo>
                  <a:pt x="180630" y="36492"/>
                </a:lnTo>
                <a:lnTo>
                  <a:pt x="162915" y="15086"/>
                </a:lnTo>
                <a:lnTo>
                  <a:pt x="135284" y="3488"/>
                </a:lnTo>
                <a:lnTo>
                  <a:pt x="99288" y="0"/>
                </a:lnTo>
                <a:close/>
              </a:path>
              <a:path extrusionOk="0" h="220979" w="1671320">
                <a:moveTo>
                  <a:pt x="345548" y="94221"/>
                </a:moveTo>
                <a:lnTo>
                  <a:pt x="273646" y="94221"/>
                </a:lnTo>
                <a:lnTo>
                  <a:pt x="288265" y="98527"/>
                </a:lnTo>
                <a:lnTo>
                  <a:pt x="297111" y="109594"/>
                </a:lnTo>
                <a:lnTo>
                  <a:pt x="301473" y="124642"/>
                </a:lnTo>
                <a:lnTo>
                  <a:pt x="302641" y="140893"/>
                </a:lnTo>
                <a:lnTo>
                  <a:pt x="301473" y="157142"/>
                </a:lnTo>
                <a:lnTo>
                  <a:pt x="297111" y="172186"/>
                </a:lnTo>
                <a:lnTo>
                  <a:pt x="288265" y="183249"/>
                </a:lnTo>
                <a:lnTo>
                  <a:pt x="273646" y="187553"/>
                </a:lnTo>
                <a:lnTo>
                  <a:pt x="345551" y="187553"/>
                </a:lnTo>
                <a:lnTo>
                  <a:pt x="353924" y="176657"/>
                </a:lnTo>
                <a:lnTo>
                  <a:pt x="360972" y="140893"/>
                </a:lnTo>
                <a:lnTo>
                  <a:pt x="353924" y="105123"/>
                </a:lnTo>
                <a:lnTo>
                  <a:pt x="345548" y="94221"/>
                </a:lnTo>
                <a:close/>
              </a:path>
              <a:path extrusionOk="0" h="220979" w="1671320">
                <a:moveTo>
                  <a:pt x="181659" y="41910"/>
                </a:moveTo>
                <a:lnTo>
                  <a:pt x="90589" y="41910"/>
                </a:lnTo>
                <a:lnTo>
                  <a:pt x="105791" y="44347"/>
                </a:lnTo>
                <a:lnTo>
                  <a:pt x="116205" y="50042"/>
                </a:lnTo>
                <a:lnTo>
                  <a:pt x="122189" y="58546"/>
                </a:lnTo>
                <a:lnTo>
                  <a:pt x="124104" y="69405"/>
                </a:lnTo>
                <a:lnTo>
                  <a:pt x="122189" y="80272"/>
                </a:lnTo>
                <a:lnTo>
                  <a:pt x="116205" y="88779"/>
                </a:lnTo>
                <a:lnTo>
                  <a:pt x="105791" y="94476"/>
                </a:lnTo>
                <a:lnTo>
                  <a:pt x="90589" y="96913"/>
                </a:lnTo>
                <a:lnTo>
                  <a:pt x="181661" y="96913"/>
                </a:lnTo>
                <a:lnTo>
                  <a:pt x="186880" y="69405"/>
                </a:lnTo>
                <a:lnTo>
                  <a:pt x="181659" y="41910"/>
                </a:lnTo>
                <a:close/>
              </a:path>
            </a:pathLst>
          </a:custGeom>
          <a:solidFill>
            <a:srgbClr val="004B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80"/>
          <p:cNvSpPr txBox="1"/>
          <p:nvPr/>
        </p:nvSpPr>
        <p:spPr>
          <a:xfrm>
            <a:off x="278606" y="1605915"/>
            <a:ext cx="8371284" cy="2979183"/>
          </a:xfrm>
          <a:prstGeom prst="rect">
            <a:avLst/>
          </a:prstGeom>
          <a:noFill/>
          <a:ln>
            <a:noFill/>
          </a:ln>
        </p:spPr>
        <p:txBody>
          <a:bodyPr anchorCtr="0" anchor="t" bIns="0" lIns="0" spcFirstLastPara="1" rIns="0" wrap="square" tIns="0">
            <a:normAutofit fontScale="25000" lnSpcReduction="20000"/>
          </a:bodyPr>
          <a:lstStyle/>
          <a:p>
            <a:pPr indent="0" lvl="0" marL="0" marR="0" rtl="0" algn="l">
              <a:lnSpc>
                <a:spcPct val="120000"/>
              </a:lnSpc>
              <a:spcBef>
                <a:spcPts val="0"/>
              </a:spcBef>
              <a:spcAft>
                <a:spcPts val="0"/>
              </a:spcAft>
              <a:buClr>
                <a:srgbClr val="EFDC01"/>
              </a:buClr>
              <a:buSzPct val="120370"/>
              <a:buFont typeface="Arial"/>
              <a:buNone/>
            </a:pPr>
            <a:r>
              <a:rPr b="1" lang="it" sz="5400">
                <a:solidFill>
                  <a:schemeClr val="dk2"/>
                </a:solidFill>
                <a:latin typeface="Avenir"/>
                <a:ea typeface="Avenir"/>
                <a:cs typeface="Avenir"/>
                <a:sym typeface="Avenir"/>
              </a:rPr>
              <a:t>Sottotitolo (Avenir Next LT Pro 18pt, Bold, margine sx 0, colore BLU)</a:t>
            </a:r>
            <a:endParaRPr sz="1100"/>
          </a:p>
          <a:p>
            <a:pPr indent="0" lvl="0" marL="0" marR="0" rtl="0" algn="l">
              <a:lnSpc>
                <a:spcPct val="120000"/>
              </a:lnSpc>
              <a:spcBef>
                <a:spcPts val="800"/>
              </a:spcBef>
              <a:spcAft>
                <a:spcPts val="0"/>
              </a:spcAft>
              <a:buClr>
                <a:srgbClr val="EFDC01"/>
              </a:buClr>
              <a:buSzPct val="120833"/>
              <a:buFont typeface="Arial"/>
              <a:buNone/>
            </a:pPr>
            <a:r>
              <a:rPr lang="it" sz="4800">
                <a:solidFill>
                  <a:schemeClr val="lt2"/>
                </a:solidFill>
                <a:latin typeface="Avenir"/>
                <a:ea typeface="Avenir"/>
                <a:cs typeface="Avenir"/>
                <a:sym typeface="Avenir"/>
              </a:rPr>
              <a:t>Testo normale (corpo 16pt, margine sx 0, spaziatura dopo paragrafo 10pt, interlinea singola, colore GRIGIO2). </a:t>
            </a:r>
            <a:endParaRPr sz="1100"/>
          </a:p>
          <a:p>
            <a:pPr indent="-219075" lvl="0" marL="215900" marR="0" rtl="0" algn="l">
              <a:lnSpc>
                <a:spcPct val="120000"/>
              </a:lnSpc>
              <a:spcBef>
                <a:spcPts val="800"/>
              </a:spcBef>
              <a:spcAft>
                <a:spcPts val="0"/>
              </a:spcAft>
              <a:buClr>
                <a:srgbClr val="EFDC01"/>
              </a:buClr>
              <a:buSzPct val="120833"/>
              <a:buFont typeface="Arial"/>
              <a:buChar char="•"/>
            </a:pPr>
            <a:r>
              <a:rPr lang="it" sz="4800">
                <a:solidFill>
                  <a:schemeClr val="lt2"/>
                </a:solidFill>
                <a:latin typeface="Avenir"/>
                <a:ea typeface="Avenir"/>
                <a:cs typeface="Avenir"/>
                <a:sym typeface="Avenir"/>
              </a:rPr>
              <a:t>Testo con bullet (corpo 16pt, rientro prima del testo 0,8cm, sporgenza 0,8cm, spaziatura paragrafo 10pt, interlinea singola, colore GRIGIO2). </a:t>
            </a:r>
            <a:endParaRPr sz="1100"/>
          </a:p>
          <a:p>
            <a:pPr indent="-219075" lvl="0" marL="215900" marR="0" rtl="0" algn="l">
              <a:lnSpc>
                <a:spcPct val="120000"/>
              </a:lnSpc>
              <a:spcBef>
                <a:spcPts val="800"/>
              </a:spcBef>
              <a:spcAft>
                <a:spcPts val="0"/>
              </a:spcAft>
              <a:buClr>
                <a:srgbClr val="EFDC01"/>
              </a:buClr>
              <a:buSzPct val="120833"/>
              <a:buFont typeface="Arial"/>
              <a:buChar char="•"/>
            </a:pPr>
            <a:r>
              <a:rPr lang="it" sz="4800">
                <a:solidFill>
                  <a:schemeClr val="lt2"/>
                </a:solidFill>
                <a:latin typeface="Avenir"/>
                <a:ea typeface="Avenir"/>
                <a:cs typeface="Avenir"/>
                <a:sym typeface="Avenir"/>
              </a:rPr>
              <a:t>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a:t>
            </a:r>
            <a:endParaRPr sz="1100"/>
          </a:p>
          <a:p>
            <a:pPr indent="-215900" lvl="0" marL="215900" marR="0" rtl="0" algn="l">
              <a:lnSpc>
                <a:spcPct val="120000"/>
              </a:lnSpc>
              <a:spcBef>
                <a:spcPts val="800"/>
              </a:spcBef>
              <a:spcAft>
                <a:spcPts val="0"/>
              </a:spcAft>
              <a:buClr>
                <a:schemeClr val="accent2"/>
              </a:buClr>
              <a:buSzPct val="100000"/>
              <a:buFont typeface="Avenir"/>
              <a:buAutoNum type="arabicParenR"/>
            </a:pPr>
            <a:r>
              <a:rPr lang="it" sz="4800">
                <a:solidFill>
                  <a:schemeClr val="lt2"/>
                </a:solidFill>
                <a:latin typeface="Avenir"/>
                <a:ea typeface="Avenir"/>
                <a:cs typeface="Avenir"/>
                <a:sym typeface="Avenir"/>
              </a:rPr>
              <a:t>Elenco numerato (corpo 16pt, spaziatura paragrafo 10pt, rientro prima del testo 0,8cm, sporgenza 0,8cm). </a:t>
            </a:r>
            <a:endParaRPr sz="1100"/>
          </a:p>
          <a:p>
            <a:pPr indent="-215900" lvl="0" marL="215900" marR="0" rtl="0" algn="l">
              <a:lnSpc>
                <a:spcPct val="120000"/>
              </a:lnSpc>
              <a:spcBef>
                <a:spcPts val="800"/>
              </a:spcBef>
              <a:spcAft>
                <a:spcPts val="0"/>
              </a:spcAft>
              <a:buClr>
                <a:schemeClr val="accent2"/>
              </a:buClr>
              <a:buSzPct val="100000"/>
              <a:buFont typeface="Avenir"/>
              <a:buAutoNum type="arabicParenR"/>
            </a:pPr>
            <a:r>
              <a:rPr lang="it" sz="4800">
                <a:solidFill>
                  <a:schemeClr val="lt2"/>
                </a:solidFill>
                <a:latin typeface="Avenir"/>
                <a:ea typeface="Avenir"/>
                <a:cs typeface="Avenir"/>
                <a:sym typeface="Avenir"/>
              </a:rPr>
              <a:t>Numero con parentesi tonde colore GIALLO, dimensione 100% testo. </a:t>
            </a:r>
            <a:endParaRPr sz="1100"/>
          </a:p>
          <a:p>
            <a:pPr indent="-215900" lvl="0" marL="215900" marR="0" rtl="0" algn="l">
              <a:lnSpc>
                <a:spcPct val="120000"/>
              </a:lnSpc>
              <a:spcBef>
                <a:spcPts val="800"/>
              </a:spcBef>
              <a:spcAft>
                <a:spcPts val="0"/>
              </a:spcAft>
              <a:buClr>
                <a:schemeClr val="accent2"/>
              </a:buClr>
              <a:buSzPct val="100000"/>
              <a:buFont typeface="Avenir"/>
              <a:buAutoNum type="arabicParenR"/>
            </a:pPr>
            <a:r>
              <a:rPr lang="it" sz="4800">
                <a:solidFill>
                  <a:schemeClr val="lt2"/>
                </a:solidFill>
                <a:latin typeface="Avenir"/>
                <a:ea typeface="Avenir"/>
                <a:cs typeface="Avenir"/>
                <a:sym typeface="Avenir"/>
              </a:rPr>
              <a:t>Etiam nec urna blandit, rhoncus purus eu, consectetur justo. </a:t>
            </a:r>
            <a:endParaRPr sz="1100"/>
          </a:p>
          <a:p>
            <a:pPr indent="0" lvl="0" marL="0" marR="0" rtl="0" algn="l">
              <a:lnSpc>
                <a:spcPct val="120000"/>
              </a:lnSpc>
              <a:spcBef>
                <a:spcPts val="800"/>
              </a:spcBef>
              <a:spcAft>
                <a:spcPts val="0"/>
              </a:spcAft>
              <a:buClr>
                <a:srgbClr val="EFDC01"/>
              </a:buClr>
              <a:buSzPct val="120833"/>
              <a:buFont typeface="Arial"/>
              <a:buNone/>
            </a:pPr>
            <a:r>
              <a:rPr lang="it" sz="4800">
                <a:solidFill>
                  <a:schemeClr val="lt2"/>
                </a:solidFill>
                <a:latin typeface="Avenir"/>
                <a:ea typeface="Avenir"/>
                <a:cs typeface="Avenir"/>
                <a:sym typeface="Avenir"/>
              </a:rPr>
              <a:t>NB: le indicazioni sul corpo del testo sono funzionali alla massimizzazione della leggibilità e chiarezza. </a:t>
            </a:r>
            <a:endParaRPr sz="1100"/>
          </a:p>
          <a:p>
            <a:pPr indent="0" lvl="0" marL="0" marR="0" rtl="0" algn="l">
              <a:lnSpc>
                <a:spcPct val="90000"/>
              </a:lnSpc>
              <a:spcBef>
                <a:spcPts val="800"/>
              </a:spcBef>
              <a:spcAft>
                <a:spcPts val="0"/>
              </a:spcAft>
              <a:buClr>
                <a:srgbClr val="EFDC01"/>
              </a:buClr>
              <a:buSzPct val="122222"/>
              <a:buFont typeface="Arial"/>
              <a:buNone/>
            </a:pPr>
            <a:r>
              <a:t/>
            </a:r>
            <a:endParaRPr sz="1800">
              <a:solidFill>
                <a:schemeClr val="dk1"/>
              </a:solidFill>
              <a:latin typeface="Avenir"/>
              <a:ea typeface="Avenir"/>
              <a:cs typeface="Avenir"/>
              <a:sym typeface="Avenir"/>
            </a:endParaRPr>
          </a:p>
        </p:txBody>
      </p:sp>
      <p:sp>
        <p:nvSpPr>
          <p:cNvPr id="1667" name="Google Shape;1667;p80"/>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668" name="Google Shape;1668;p80"/>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669" name="Google Shape;1669;p80"/>
          <p:cNvSpPr/>
          <p:nvPr/>
        </p:nvSpPr>
        <p:spPr>
          <a:xfrm>
            <a:off x="868120" y="963520"/>
            <a:ext cx="6807994"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Titolo (Avenir Next LT Pro 20, colore BLU, linea BLU lunga quanto il titolo</a:t>
            </a:r>
            <a:endParaRPr b="0" i="0" sz="1500" u="none" cap="none" strike="noStrike">
              <a:solidFill>
                <a:srgbClr val="0047BB"/>
              </a:solidFill>
              <a:latin typeface="Avenir"/>
              <a:ea typeface="Avenir"/>
              <a:cs typeface="Avenir"/>
              <a:sym typeface="Avenir"/>
            </a:endParaRPr>
          </a:p>
        </p:txBody>
      </p:sp>
      <p:cxnSp>
        <p:nvCxnSpPr>
          <p:cNvPr id="1670" name="Google Shape;1670;p80"/>
          <p:cNvCxnSpPr/>
          <p:nvPr/>
        </p:nvCxnSpPr>
        <p:spPr>
          <a:xfrm>
            <a:off x="811430" y="1249069"/>
            <a:ext cx="5095390" cy="0"/>
          </a:xfrm>
          <a:prstGeom prst="straightConnector1">
            <a:avLst/>
          </a:prstGeom>
          <a:noFill/>
          <a:ln cap="flat" cmpd="sng" w="12700">
            <a:solidFill>
              <a:schemeClr val="accent1"/>
            </a:solidFill>
            <a:prstDash val="solid"/>
            <a:miter lim="800000"/>
            <a:headEnd len="sm" w="sm" type="none"/>
            <a:tailEnd len="sm" w="sm" type="none"/>
          </a:ln>
        </p:spPr>
      </p:cxnSp>
      <p:grpSp>
        <p:nvGrpSpPr>
          <p:cNvPr id="1671" name="Google Shape;1671;p80"/>
          <p:cNvGrpSpPr/>
          <p:nvPr/>
        </p:nvGrpSpPr>
        <p:grpSpPr>
          <a:xfrm>
            <a:off x="281762" y="979069"/>
            <a:ext cx="540000" cy="540000"/>
            <a:chOff x="630463" y="1530418"/>
            <a:chExt cx="899856" cy="899856"/>
          </a:xfrm>
        </p:grpSpPr>
        <p:sp>
          <p:nvSpPr>
            <p:cNvPr id="1672" name="Google Shape;1672;p80"/>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673" name="Google Shape;1673;p80"/>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81"/>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679" name="Google Shape;1679;p81"/>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680" name="Google Shape;1680;p81"/>
          <p:cNvSpPr txBox="1"/>
          <p:nvPr/>
        </p:nvSpPr>
        <p:spPr>
          <a:xfrm>
            <a:off x="294816" y="1617344"/>
            <a:ext cx="8371284" cy="2967748"/>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FDC01"/>
              </a:buClr>
              <a:buSzPts val="1600"/>
              <a:buFont typeface="Arial"/>
              <a:buNone/>
            </a:pPr>
            <a:r>
              <a:rPr b="1" lang="it" sz="1400">
                <a:solidFill>
                  <a:schemeClr val="dk2"/>
                </a:solidFill>
                <a:latin typeface="Avenir"/>
                <a:ea typeface="Avenir"/>
                <a:cs typeface="Avenir"/>
                <a:sym typeface="Avenir"/>
              </a:rPr>
              <a:t>Sottotitolo (Avenir Next LT Pro 18pt, Bold, margine sx 0, colore BLU)</a:t>
            </a:r>
            <a:endParaRPr sz="1100"/>
          </a:p>
          <a:p>
            <a:pPr indent="0" lvl="0" marL="0" marR="0" rtl="0" algn="l">
              <a:lnSpc>
                <a:spcPct val="120000"/>
              </a:lnSpc>
              <a:spcBef>
                <a:spcPts val="800"/>
              </a:spcBef>
              <a:spcAft>
                <a:spcPts val="0"/>
              </a:spcAft>
              <a:buClr>
                <a:srgbClr val="EFDC01"/>
              </a:buClr>
              <a:buSzPts val="1400"/>
              <a:buFont typeface="Arial"/>
              <a:buNone/>
            </a:pPr>
            <a:r>
              <a:rPr lang="it" sz="1200">
                <a:solidFill>
                  <a:schemeClr val="lt2"/>
                </a:solidFill>
                <a:latin typeface="Avenir"/>
                <a:ea typeface="Avenir"/>
                <a:cs typeface="Avenir"/>
                <a:sym typeface="Avenir"/>
              </a:rPr>
              <a:t>Testo normale (corpo 16pt, margine sx 0, spaziatura dopo paragrafo 10pt, interlinea singola, colore GRIGIO2). </a:t>
            </a:r>
            <a:endParaRPr sz="1800">
              <a:solidFill>
                <a:schemeClr val="lt2"/>
              </a:solidFill>
              <a:latin typeface="Avenir"/>
              <a:ea typeface="Avenir"/>
              <a:cs typeface="Avenir"/>
              <a:sym typeface="Avenir"/>
            </a:endParaRPr>
          </a:p>
          <a:p>
            <a:pPr indent="0" lvl="0" marL="0" marR="0" rtl="0" algn="l">
              <a:lnSpc>
                <a:spcPct val="100000"/>
              </a:lnSpc>
              <a:spcBef>
                <a:spcPts val="800"/>
              </a:spcBef>
              <a:spcAft>
                <a:spcPts val="0"/>
              </a:spcAft>
              <a:buClr>
                <a:srgbClr val="EFDC01"/>
              </a:buClr>
              <a:buSzPts val="1400"/>
              <a:buFont typeface="Arial"/>
              <a:buNone/>
            </a:pPr>
            <a:r>
              <a:rPr lang="it" sz="1200">
                <a:solidFill>
                  <a:schemeClr val="lt2"/>
                </a:solidFill>
                <a:latin typeface="Avenir"/>
                <a:ea typeface="Avenir"/>
                <a:cs typeface="Avenir"/>
                <a:sym typeface="Avenir"/>
              </a:rPr>
              <a:t>Elenco puntato </a:t>
            </a:r>
            <a:br>
              <a:rPr lang="it" sz="1200">
                <a:solidFill>
                  <a:schemeClr val="lt2"/>
                </a:solidFill>
                <a:latin typeface="Avenir"/>
                <a:ea typeface="Avenir"/>
                <a:cs typeface="Avenir"/>
                <a:sym typeface="Avenir"/>
              </a:rPr>
            </a:br>
            <a:r>
              <a:rPr lang="it" sz="1200">
                <a:solidFill>
                  <a:schemeClr val="lt2"/>
                </a:solidFill>
                <a:latin typeface="Avenir"/>
                <a:ea typeface="Avenir"/>
                <a:cs typeface="Avenir"/>
                <a:sym typeface="Avenir"/>
              </a:rPr>
              <a:t>(corpo 16 pt, spaziatura paragrafo 10pt). </a:t>
            </a:r>
            <a:endParaRPr sz="1100"/>
          </a:p>
          <a:p>
            <a:pPr indent="-215900" lvl="0" marL="215900" marR="0" rtl="0" algn="l">
              <a:lnSpc>
                <a:spcPct val="10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Indicatore con pallino GIALLO, dimensione 120% testo. </a:t>
            </a:r>
            <a:endParaRPr sz="1100"/>
          </a:p>
          <a:p>
            <a:pPr indent="-215900" lvl="1" marL="431800" marR="0" rtl="0" algn="l">
              <a:lnSpc>
                <a:spcPct val="100000"/>
              </a:lnSpc>
              <a:spcBef>
                <a:spcPts val="400"/>
              </a:spcBef>
              <a:spcAft>
                <a:spcPts val="0"/>
              </a:spcAft>
              <a:buClr>
                <a:srgbClr val="EFDC01"/>
              </a:buClr>
              <a:buSzPts val="1400"/>
              <a:buFont typeface="Noto Sans Symbols"/>
              <a:buChar char="▪"/>
            </a:pPr>
            <a:r>
              <a:rPr b="0" i="0" lang="it" sz="1100" u="none" cap="none" strike="noStrike">
                <a:solidFill>
                  <a:schemeClr val="lt2"/>
                </a:solidFill>
                <a:latin typeface="Avenir"/>
                <a:ea typeface="Avenir"/>
                <a:cs typeface="Avenir"/>
                <a:sym typeface="Avenir"/>
              </a:rPr>
              <a:t>Secondo livello (corpo 15pt, spaziatura paragrafo 5pt, rientro prima del testo 1,6cm, sporgenza 0,8cm). </a:t>
            </a:r>
            <a:endParaRPr sz="1100"/>
          </a:p>
          <a:p>
            <a:pPr indent="-215900" lvl="1" marL="431800" marR="0" rtl="0" algn="l">
              <a:lnSpc>
                <a:spcPct val="100000"/>
              </a:lnSpc>
              <a:spcBef>
                <a:spcPts val="400"/>
              </a:spcBef>
              <a:spcAft>
                <a:spcPts val="0"/>
              </a:spcAft>
              <a:buClr>
                <a:srgbClr val="EFDC01"/>
              </a:buClr>
              <a:buSzPts val="1400"/>
              <a:buFont typeface="Noto Sans Symbols"/>
              <a:buChar char="▪"/>
            </a:pPr>
            <a:r>
              <a:rPr b="0" i="0" lang="it" sz="1100" u="none" cap="none" strike="noStrike">
                <a:solidFill>
                  <a:schemeClr val="lt2"/>
                </a:solidFill>
                <a:latin typeface="Avenir"/>
                <a:ea typeface="Avenir"/>
                <a:cs typeface="Avenir"/>
                <a:sym typeface="Avenir"/>
              </a:rPr>
              <a:t>Indicatore con quadratino GIALLO, dimensione 120% testo</a:t>
            </a:r>
            <a:endParaRPr sz="1100"/>
          </a:p>
          <a:p>
            <a:pPr indent="-222250" lvl="2" marL="647700" marR="0" rtl="0" algn="l">
              <a:lnSpc>
                <a:spcPct val="100000"/>
              </a:lnSpc>
              <a:spcBef>
                <a:spcPts val="400"/>
              </a:spcBef>
              <a:spcAft>
                <a:spcPts val="0"/>
              </a:spcAft>
              <a:buClr>
                <a:srgbClr val="EFDC01"/>
              </a:buClr>
              <a:buSzPts val="1300"/>
              <a:buFont typeface="Courier New"/>
              <a:buChar char="o"/>
            </a:pPr>
            <a:r>
              <a:rPr b="0" i="0" lang="it" sz="1100" u="none" cap="none" strike="noStrike">
                <a:solidFill>
                  <a:schemeClr val="lt2"/>
                </a:solidFill>
                <a:latin typeface="Avenir"/>
                <a:ea typeface="Avenir"/>
                <a:cs typeface="Avenir"/>
                <a:sym typeface="Avenir"/>
              </a:rPr>
              <a:t>Terzo livello (corpo 14pt, spaziatura paragrafo 5pt, rientro prima del testo 2,4cm, sporgenza 0,8cm). </a:t>
            </a:r>
            <a:endParaRPr sz="1100"/>
          </a:p>
          <a:p>
            <a:pPr indent="-222250" lvl="2" marL="647700" marR="0" rtl="0" algn="l">
              <a:lnSpc>
                <a:spcPct val="100000"/>
              </a:lnSpc>
              <a:spcBef>
                <a:spcPts val="400"/>
              </a:spcBef>
              <a:spcAft>
                <a:spcPts val="0"/>
              </a:spcAft>
              <a:buClr>
                <a:srgbClr val="EFDC01"/>
              </a:buClr>
              <a:buSzPts val="1300"/>
              <a:buFont typeface="Courier New"/>
              <a:buChar char="o"/>
            </a:pPr>
            <a:r>
              <a:rPr b="0" i="0" lang="it" sz="1100" u="none" cap="none" strike="noStrike">
                <a:solidFill>
                  <a:schemeClr val="lt2"/>
                </a:solidFill>
                <a:latin typeface="Avenir"/>
                <a:ea typeface="Avenir"/>
                <a:cs typeface="Avenir"/>
                <a:sym typeface="Avenir"/>
              </a:rPr>
              <a:t>Indicatore con pallino vuoto GIALLO, dimensione 120% testo</a:t>
            </a:r>
            <a:endParaRPr b="0" i="0" sz="1200" u="none" cap="none" strike="noStrike">
              <a:solidFill>
                <a:schemeClr val="lt2"/>
              </a:solidFill>
              <a:latin typeface="Avenir"/>
              <a:ea typeface="Avenir"/>
              <a:cs typeface="Avenir"/>
              <a:sym typeface="Avenir"/>
            </a:endParaRPr>
          </a:p>
          <a:p>
            <a:pPr indent="0" lvl="0" marL="0" marR="0" rtl="0" algn="l">
              <a:lnSpc>
                <a:spcPct val="100000"/>
              </a:lnSpc>
              <a:spcBef>
                <a:spcPts val="800"/>
              </a:spcBef>
              <a:spcAft>
                <a:spcPts val="0"/>
              </a:spcAft>
              <a:buClr>
                <a:srgbClr val="EFDC01"/>
              </a:buClr>
              <a:buSzPts val="1400"/>
              <a:buFont typeface="Arial"/>
              <a:buNone/>
            </a:pPr>
            <a:r>
              <a:rPr lang="it" sz="1200">
                <a:solidFill>
                  <a:schemeClr val="lt2"/>
                </a:solidFill>
                <a:latin typeface="Avenir"/>
                <a:ea typeface="Avenir"/>
                <a:cs typeface="Avenir"/>
                <a:sym typeface="Avenir"/>
              </a:rPr>
              <a:t>NB: le indicazioni sul corpo del testo sono funzionali alla massimizzazione della leggibilità e chiarezza. </a:t>
            </a:r>
            <a:endParaRPr sz="1100"/>
          </a:p>
          <a:p>
            <a:pPr indent="0" lvl="0" marL="0" marR="0" rtl="0" algn="l">
              <a:lnSpc>
                <a:spcPct val="90000"/>
              </a:lnSpc>
              <a:spcBef>
                <a:spcPts val="800"/>
              </a:spcBef>
              <a:spcAft>
                <a:spcPts val="0"/>
              </a:spcAft>
              <a:buClr>
                <a:srgbClr val="EFDC01"/>
              </a:buClr>
              <a:buSzPts val="2200"/>
              <a:buFont typeface="Arial"/>
              <a:buNone/>
            </a:pPr>
            <a:r>
              <a:t/>
            </a:r>
            <a:endParaRPr sz="1800">
              <a:solidFill>
                <a:schemeClr val="dk2"/>
              </a:solidFill>
              <a:latin typeface="Avenir"/>
              <a:ea typeface="Avenir"/>
              <a:cs typeface="Avenir"/>
              <a:sym typeface="Avenir"/>
            </a:endParaRPr>
          </a:p>
        </p:txBody>
      </p:sp>
      <p:sp>
        <p:nvSpPr>
          <p:cNvPr id="1681" name="Google Shape;1681;p81"/>
          <p:cNvSpPr/>
          <p:nvPr/>
        </p:nvSpPr>
        <p:spPr>
          <a:xfrm>
            <a:off x="888486" y="963520"/>
            <a:ext cx="6487225"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Titolo (Avenir Next LT Pro 20, colore BLU, linea BLU lunga quanto il titolo</a:t>
            </a:r>
            <a:endParaRPr b="0" i="0" sz="1500" u="none" cap="none" strike="noStrike">
              <a:solidFill>
                <a:srgbClr val="0047BB"/>
              </a:solidFill>
              <a:latin typeface="Avenir"/>
              <a:ea typeface="Avenir"/>
              <a:cs typeface="Avenir"/>
              <a:sym typeface="Avenir"/>
            </a:endParaRPr>
          </a:p>
        </p:txBody>
      </p:sp>
      <p:cxnSp>
        <p:nvCxnSpPr>
          <p:cNvPr id="1682" name="Google Shape;1682;p81"/>
          <p:cNvCxnSpPr/>
          <p:nvPr/>
        </p:nvCxnSpPr>
        <p:spPr>
          <a:xfrm>
            <a:off x="831796" y="1249069"/>
            <a:ext cx="5095390" cy="0"/>
          </a:xfrm>
          <a:prstGeom prst="straightConnector1">
            <a:avLst/>
          </a:prstGeom>
          <a:noFill/>
          <a:ln cap="flat" cmpd="sng" w="12700">
            <a:solidFill>
              <a:schemeClr val="accent1"/>
            </a:solidFill>
            <a:prstDash val="solid"/>
            <a:miter lim="800000"/>
            <a:headEnd len="sm" w="sm" type="none"/>
            <a:tailEnd len="sm" w="sm" type="none"/>
          </a:ln>
        </p:spPr>
      </p:cxnSp>
      <p:grpSp>
        <p:nvGrpSpPr>
          <p:cNvPr id="1683" name="Google Shape;1683;p81"/>
          <p:cNvGrpSpPr/>
          <p:nvPr/>
        </p:nvGrpSpPr>
        <p:grpSpPr>
          <a:xfrm>
            <a:off x="302129" y="979069"/>
            <a:ext cx="540000" cy="540000"/>
            <a:chOff x="630463" y="1530418"/>
            <a:chExt cx="899856" cy="899856"/>
          </a:xfrm>
        </p:grpSpPr>
        <p:sp>
          <p:nvSpPr>
            <p:cNvPr id="1684" name="Google Shape;1684;p81"/>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685" name="Google Shape;1685;p81"/>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82"/>
          <p:cNvSpPr txBox="1"/>
          <p:nvPr/>
        </p:nvSpPr>
        <p:spPr>
          <a:xfrm>
            <a:off x="4492960" y="982362"/>
            <a:ext cx="4176713" cy="3602736"/>
          </a:xfrm>
          <a:prstGeom prst="rect">
            <a:avLst/>
          </a:prstGeom>
          <a:noFill/>
          <a:ln>
            <a:noFill/>
          </a:ln>
        </p:spPr>
        <p:txBody>
          <a:bodyPr anchorCtr="0" anchor="t" bIns="0" lIns="0" spcFirstLastPara="1" rIns="0" wrap="square" tIns="0">
            <a:normAutofit/>
          </a:bodyPr>
          <a:lstStyle/>
          <a:p>
            <a:pPr indent="-215900" lvl="0" marL="215900" marR="0" rtl="0" algn="l">
              <a:lnSpc>
                <a:spcPct val="100000"/>
              </a:lnSpc>
              <a:spcBef>
                <a:spcPts val="0"/>
              </a:spcBef>
              <a:spcAft>
                <a:spcPts val="0"/>
              </a:spcAft>
              <a:buClr>
                <a:srgbClr val="EFDC01"/>
              </a:buClr>
              <a:buSzPts val="1400"/>
              <a:buFont typeface="Arial"/>
              <a:buChar char="•"/>
            </a:pPr>
            <a:r>
              <a:rPr lang="it" sz="1200">
                <a:solidFill>
                  <a:schemeClr val="lt2"/>
                </a:solidFill>
                <a:latin typeface="Avenir"/>
                <a:ea typeface="Avenir"/>
                <a:cs typeface="Avenir"/>
                <a:sym typeface="Avenir"/>
              </a:rPr>
              <a:t>Lorem ipsum dolor sit amet, consectetuer adipiscing elit. Aenean commodo ligula eget dolor. Aenean massa. </a:t>
            </a:r>
            <a:endParaRPr sz="1100"/>
          </a:p>
          <a:p>
            <a:pPr indent="-215900" lvl="0" marL="215900" marR="0" rtl="0" algn="l">
              <a:lnSpc>
                <a:spcPct val="10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Cum sociis natoque penatibus et magnis dis parturient montes, nascetur ridiculus mus. Donec quam felis, ultricies nec, pellentesque eu, pretium quis, sem. Nulla consequat massa quis enim. </a:t>
            </a:r>
            <a:endParaRPr sz="1100"/>
          </a:p>
          <a:p>
            <a:pPr indent="-215900" lvl="0" marL="215900" marR="0" rtl="0" algn="l">
              <a:lnSpc>
                <a:spcPct val="10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Aenean leo ligula, porttitor eu, consequat vitae, eleifend ac, enim. Aliquam lorem ante, dapibus in, viverra quis, feugiat a, tellus. Phasellus viverra nulla ut metus varius laoreet. Quisque rutrum. Aenean imperdiet.</a:t>
            </a:r>
            <a:endParaRPr sz="1100"/>
          </a:p>
          <a:p>
            <a:pPr indent="0" lvl="0" marL="0" marR="0" rtl="0" algn="l">
              <a:lnSpc>
                <a:spcPct val="90000"/>
              </a:lnSpc>
              <a:spcBef>
                <a:spcPts val="800"/>
              </a:spcBef>
              <a:spcAft>
                <a:spcPts val="0"/>
              </a:spcAft>
              <a:buClr>
                <a:srgbClr val="EFDC01"/>
              </a:buClr>
              <a:buSzPts val="1400"/>
              <a:buFont typeface="Arial"/>
              <a:buNone/>
            </a:pPr>
            <a:r>
              <a:t/>
            </a:r>
            <a:endParaRPr sz="1200">
              <a:solidFill>
                <a:schemeClr val="lt2"/>
              </a:solidFill>
              <a:latin typeface="Avenir"/>
              <a:ea typeface="Avenir"/>
              <a:cs typeface="Avenir"/>
              <a:sym typeface="Avenir"/>
            </a:endParaRPr>
          </a:p>
          <a:p>
            <a:pPr indent="0" lvl="0" marL="0" marR="0" rtl="0" algn="l">
              <a:lnSpc>
                <a:spcPct val="90000"/>
              </a:lnSpc>
              <a:spcBef>
                <a:spcPts val="800"/>
              </a:spcBef>
              <a:spcAft>
                <a:spcPts val="0"/>
              </a:spcAft>
              <a:buClr>
                <a:srgbClr val="EFDC01"/>
              </a:buClr>
              <a:buSzPts val="1400"/>
              <a:buFont typeface="Arial"/>
              <a:buNone/>
            </a:pPr>
            <a:r>
              <a:rPr lang="it" sz="1200">
                <a:solidFill>
                  <a:schemeClr val="lt2"/>
                </a:solidFill>
                <a:latin typeface="Avenir"/>
                <a:ea typeface="Avenir"/>
                <a:cs typeface="Avenir"/>
                <a:sym typeface="Avenir"/>
              </a:rPr>
              <a:t>NB: le indicazioni sul corpo del testo sono funzionali alla massimizzazione della leggibilità e chiarezza. </a:t>
            </a:r>
            <a:endParaRPr sz="1100"/>
          </a:p>
          <a:p>
            <a:pPr indent="-139700" lvl="0" marL="254000" marR="0" rtl="0" algn="l">
              <a:lnSpc>
                <a:spcPct val="90000"/>
              </a:lnSpc>
              <a:spcBef>
                <a:spcPts val="800"/>
              </a:spcBef>
              <a:spcAft>
                <a:spcPts val="0"/>
              </a:spcAft>
              <a:buClr>
                <a:srgbClr val="EFDC01"/>
              </a:buClr>
              <a:buSzPts val="1800"/>
              <a:buFont typeface="Arial"/>
              <a:buNone/>
            </a:pPr>
            <a:r>
              <a:t/>
            </a:r>
            <a:endParaRPr sz="1500">
              <a:solidFill>
                <a:schemeClr val="lt2"/>
              </a:solidFill>
              <a:latin typeface="Avenir"/>
              <a:ea typeface="Avenir"/>
              <a:cs typeface="Avenir"/>
              <a:sym typeface="Avenir"/>
            </a:endParaRPr>
          </a:p>
        </p:txBody>
      </p:sp>
      <p:sp>
        <p:nvSpPr>
          <p:cNvPr id="1691" name="Google Shape;1691;p82"/>
          <p:cNvSpPr txBox="1"/>
          <p:nvPr/>
        </p:nvSpPr>
        <p:spPr>
          <a:xfrm>
            <a:off x="298972" y="982849"/>
            <a:ext cx="4033729" cy="3602248"/>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rgbClr val="EFDC01"/>
              </a:buClr>
              <a:buSzPts val="1400"/>
              <a:buFont typeface="Arial"/>
              <a:buNone/>
            </a:pPr>
            <a:r>
              <a:rPr lang="it" sz="1200">
                <a:solidFill>
                  <a:schemeClr val="lt2"/>
                </a:solidFill>
                <a:latin typeface="Avenir"/>
                <a:ea typeface="Avenir"/>
                <a:cs typeface="Avenir"/>
                <a:sym typeface="Avenir"/>
              </a:rPr>
              <a:t>Testo normale (corpo 16pt, margine sx 0, spaziatura dopo paragrafo 10pt, interlinea singola, colore GRIGIO2). </a:t>
            </a:r>
            <a:endParaRPr sz="1100"/>
          </a:p>
          <a:p>
            <a:pPr indent="-215900" lvl="0" marL="215900" marR="0" rtl="0" algn="l">
              <a:lnSpc>
                <a:spcPct val="12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Testo con bullet (corpo 16pt, rientro prima del testo 0,8cm, sporgenza 0,8cm, spaziatura paragrafo 10pt, interlinea singola, colore GRIGIO2). </a:t>
            </a:r>
            <a:endParaRPr sz="1100"/>
          </a:p>
          <a:p>
            <a:pPr indent="-215900" lvl="0" marL="215900" marR="0" rtl="0" algn="l">
              <a:lnSpc>
                <a:spcPct val="12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a:t>
            </a:r>
            <a:endParaRPr sz="1100"/>
          </a:p>
          <a:p>
            <a:pPr indent="-215900" lvl="0" marL="215900" marR="0" rtl="0" algn="l">
              <a:lnSpc>
                <a:spcPct val="120000"/>
              </a:lnSpc>
              <a:spcBef>
                <a:spcPts val="800"/>
              </a:spcBef>
              <a:spcAft>
                <a:spcPts val="0"/>
              </a:spcAft>
              <a:buClr>
                <a:srgbClr val="EFDC01"/>
              </a:buClr>
              <a:buSzPts val="1400"/>
              <a:buFont typeface="Arial"/>
              <a:buChar char="•"/>
            </a:pPr>
            <a:r>
              <a:rPr lang="it" sz="1200">
                <a:solidFill>
                  <a:schemeClr val="lt2"/>
                </a:solidFill>
                <a:latin typeface="Avenir"/>
                <a:ea typeface="Avenir"/>
                <a:cs typeface="Avenir"/>
                <a:sym typeface="Avenir"/>
              </a:rPr>
              <a:t>Etiam nec urna blandit, rhoncus purus eu, consectetur justo. </a:t>
            </a:r>
            <a:endParaRPr sz="1200">
              <a:solidFill>
                <a:schemeClr val="lt2"/>
              </a:solidFill>
              <a:latin typeface="Avenir"/>
              <a:ea typeface="Avenir"/>
              <a:cs typeface="Avenir"/>
              <a:sym typeface="Avenir"/>
            </a:endParaRPr>
          </a:p>
        </p:txBody>
      </p:sp>
      <p:sp>
        <p:nvSpPr>
          <p:cNvPr id="1692" name="Google Shape;1692;p82"/>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693" name="Google Shape;1693;p82"/>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83"/>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PRINCIPALI </a:t>
            </a:r>
            <a:endParaRPr/>
          </a:p>
          <a:p>
            <a:pPr indent="0" lvl="0" marL="0" rtl="0" algn="l">
              <a:lnSpc>
                <a:spcPct val="100000"/>
              </a:lnSpc>
              <a:spcBef>
                <a:spcPts val="800"/>
              </a:spcBef>
              <a:spcAft>
                <a:spcPts val="0"/>
              </a:spcAft>
              <a:buSzPts val="4300"/>
              <a:buNone/>
            </a:pPr>
            <a:r>
              <a:rPr lang="it"/>
              <a:t>ELEMENTI GRAFICI</a:t>
            </a:r>
            <a:endParaRPr/>
          </a:p>
        </p:txBody>
      </p:sp>
      <p:sp>
        <p:nvSpPr>
          <p:cNvPr id="1699" name="Google Shape;1699;p83"/>
          <p:cNvSpPr txBox="1"/>
          <p:nvPr>
            <p:ph idx="2" type="body"/>
          </p:nvPr>
        </p:nvSpPr>
        <p:spPr>
          <a:xfrm>
            <a:off x="494110" y="3529441"/>
            <a:ext cx="8371284"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ICONE/FORME E UTILIZZO IMMAGINI/GRAFICI E TABELLE</a:t>
            </a:r>
            <a:endParaRPr/>
          </a:p>
        </p:txBody>
      </p:sp>
      <p:sp>
        <p:nvSpPr>
          <p:cNvPr id="1700" name="Google Shape;1700;p83"/>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it"/>
              <a:t>Note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84"/>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IPOTESI DI USO DI BULLET POINT PER UN ELENCO DI TEMI</a:t>
            </a:r>
            <a:endParaRPr/>
          </a:p>
        </p:txBody>
      </p:sp>
      <p:sp>
        <p:nvSpPr>
          <p:cNvPr id="1706" name="Google Shape;1706;p84"/>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grpSp>
        <p:nvGrpSpPr>
          <p:cNvPr id="1707" name="Google Shape;1707;p84"/>
          <p:cNvGrpSpPr/>
          <p:nvPr/>
        </p:nvGrpSpPr>
        <p:grpSpPr>
          <a:xfrm>
            <a:off x="495856" y="1082345"/>
            <a:ext cx="569702" cy="569700"/>
            <a:chOff x="829534" y="1297201"/>
            <a:chExt cx="562798" cy="562797"/>
          </a:xfrm>
        </p:grpSpPr>
        <p:grpSp>
          <p:nvGrpSpPr>
            <p:cNvPr id="1708" name="Google Shape;1708;p84"/>
            <p:cNvGrpSpPr/>
            <p:nvPr/>
          </p:nvGrpSpPr>
          <p:grpSpPr>
            <a:xfrm>
              <a:off x="829534" y="1297201"/>
              <a:ext cx="562798" cy="562797"/>
              <a:chOff x="630463" y="1998492"/>
              <a:chExt cx="1027152" cy="1027151"/>
            </a:xfrm>
          </p:grpSpPr>
          <p:sp>
            <p:nvSpPr>
              <p:cNvPr id="1709" name="Google Shape;1709;p84"/>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1710" name="Google Shape;1710;p84"/>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pic>
          <p:nvPicPr>
            <p:cNvPr id="1711" name="Google Shape;1711;p84"/>
            <p:cNvPicPr preferRelativeResize="0"/>
            <p:nvPr/>
          </p:nvPicPr>
          <p:blipFill rotWithShape="1">
            <a:blip r:embed="rId3">
              <a:alphaModFix/>
            </a:blip>
            <a:srcRect b="0" l="0" r="0" t="0"/>
            <a:stretch/>
          </p:blipFill>
          <p:spPr>
            <a:xfrm>
              <a:off x="984376" y="1421270"/>
              <a:ext cx="290976" cy="290976"/>
            </a:xfrm>
            <a:prstGeom prst="rect">
              <a:avLst/>
            </a:prstGeom>
            <a:noFill/>
            <a:ln>
              <a:noFill/>
            </a:ln>
          </p:spPr>
        </p:pic>
      </p:grpSp>
      <p:cxnSp>
        <p:nvCxnSpPr>
          <p:cNvPr id="1712" name="Google Shape;1712;p84"/>
          <p:cNvCxnSpPr/>
          <p:nvPr/>
        </p:nvCxnSpPr>
        <p:spPr>
          <a:xfrm>
            <a:off x="1639617" y="2399954"/>
            <a:ext cx="4536000" cy="0"/>
          </a:xfrm>
          <a:prstGeom prst="straightConnector1">
            <a:avLst/>
          </a:prstGeom>
          <a:noFill/>
          <a:ln cap="flat" cmpd="sng" w="12700">
            <a:solidFill>
              <a:srgbClr val="0047BB"/>
            </a:solidFill>
            <a:prstDash val="solid"/>
            <a:miter lim="800000"/>
            <a:headEnd len="sm" w="sm" type="none"/>
            <a:tailEnd len="sm" w="sm" type="none"/>
          </a:ln>
        </p:spPr>
      </p:cxnSp>
      <p:sp>
        <p:nvSpPr>
          <p:cNvPr id="1713" name="Google Shape;1713;p84"/>
          <p:cNvSpPr/>
          <p:nvPr/>
        </p:nvSpPr>
        <p:spPr>
          <a:xfrm>
            <a:off x="1422734" y="2295078"/>
            <a:ext cx="209751" cy="20975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FF0000"/>
              </a:solidFill>
              <a:latin typeface="Avenir"/>
              <a:ea typeface="Avenir"/>
              <a:cs typeface="Avenir"/>
              <a:sym typeface="Avenir"/>
            </a:endParaRPr>
          </a:p>
        </p:txBody>
      </p:sp>
      <p:sp>
        <p:nvSpPr>
          <p:cNvPr id="1714" name="Google Shape;1714;p84"/>
          <p:cNvSpPr/>
          <p:nvPr/>
        </p:nvSpPr>
        <p:spPr>
          <a:xfrm>
            <a:off x="1708241" y="3495703"/>
            <a:ext cx="466529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a:t>
            </a:r>
            <a:endParaRPr sz="1400">
              <a:solidFill>
                <a:srgbClr val="0047BB"/>
              </a:solidFill>
              <a:latin typeface="Avenir"/>
              <a:ea typeface="Avenir"/>
              <a:cs typeface="Avenir"/>
              <a:sym typeface="Avenir"/>
            </a:endParaRPr>
          </a:p>
        </p:txBody>
      </p:sp>
      <p:cxnSp>
        <p:nvCxnSpPr>
          <p:cNvPr id="1715" name="Google Shape;1715;p84"/>
          <p:cNvCxnSpPr/>
          <p:nvPr/>
        </p:nvCxnSpPr>
        <p:spPr>
          <a:xfrm>
            <a:off x="1639617" y="3761986"/>
            <a:ext cx="4536000" cy="0"/>
          </a:xfrm>
          <a:prstGeom prst="straightConnector1">
            <a:avLst/>
          </a:prstGeom>
          <a:noFill/>
          <a:ln cap="flat" cmpd="sng" w="12700">
            <a:solidFill>
              <a:srgbClr val="0047BB"/>
            </a:solidFill>
            <a:prstDash val="solid"/>
            <a:miter lim="800000"/>
            <a:headEnd len="sm" w="sm" type="none"/>
            <a:tailEnd len="sm" w="sm" type="none"/>
          </a:ln>
        </p:spPr>
      </p:cxnSp>
      <p:sp>
        <p:nvSpPr>
          <p:cNvPr id="1716" name="Google Shape;1716;p84"/>
          <p:cNvSpPr/>
          <p:nvPr/>
        </p:nvSpPr>
        <p:spPr>
          <a:xfrm>
            <a:off x="3129552" y="2656876"/>
            <a:ext cx="5066753"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a:t>
            </a:r>
            <a:endParaRPr sz="1400">
              <a:solidFill>
                <a:srgbClr val="0047BB"/>
              </a:solidFill>
              <a:latin typeface="Avenir"/>
              <a:ea typeface="Avenir"/>
              <a:cs typeface="Avenir"/>
              <a:sym typeface="Avenir"/>
            </a:endParaRPr>
          </a:p>
        </p:txBody>
      </p:sp>
      <p:cxnSp>
        <p:nvCxnSpPr>
          <p:cNvPr id="1717" name="Google Shape;1717;p84"/>
          <p:cNvCxnSpPr/>
          <p:nvPr/>
        </p:nvCxnSpPr>
        <p:spPr>
          <a:xfrm>
            <a:off x="3111764" y="2922599"/>
            <a:ext cx="3023823" cy="0"/>
          </a:xfrm>
          <a:prstGeom prst="straightConnector1">
            <a:avLst/>
          </a:prstGeom>
          <a:noFill/>
          <a:ln cap="flat" cmpd="sng" w="12700">
            <a:solidFill>
              <a:srgbClr val="0047BB"/>
            </a:solidFill>
            <a:prstDash val="solid"/>
            <a:miter lim="800000"/>
            <a:headEnd len="sm" w="sm" type="none"/>
            <a:tailEnd len="sm" w="sm" type="none"/>
          </a:ln>
        </p:spPr>
      </p:cxnSp>
      <p:sp>
        <p:nvSpPr>
          <p:cNvPr id="1718" name="Google Shape;1718;p84"/>
          <p:cNvSpPr/>
          <p:nvPr/>
        </p:nvSpPr>
        <p:spPr>
          <a:xfrm>
            <a:off x="1657405" y="1356461"/>
            <a:ext cx="4578647"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a:t>
            </a:r>
            <a:endParaRPr sz="1400">
              <a:solidFill>
                <a:srgbClr val="0047BB"/>
              </a:solidFill>
              <a:latin typeface="Avenir"/>
              <a:ea typeface="Avenir"/>
              <a:cs typeface="Avenir"/>
              <a:sym typeface="Avenir"/>
            </a:endParaRPr>
          </a:p>
        </p:txBody>
      </p:sp>
      <p:cxnSp>
        <p:nvCxnSpPr>
          <p:cNvPr id="1719" name="Google Shape;1719;p84"/>
          <p:cNvCxnSpPr/>
          <p:nvPr/>
        </p:nvCxnSpPr>
        <p:spPr>
          <a:xfrm>
            <a:off x="1639617" y="1625225"/>
            <a:ext cx="4536000" cy="5569"/>
          </a:xfrm>
          <a:prstGeom prst="straightConnector1">
            <a:avLst/>
          </a:prstGeom>
          <a:noFill/>
          <a:ln cap="flat" cmpd="sng" w="12700">
            <a:solidFill>
              <a:srgbClr val="0047BB"/>
            </a:solidFill>
            <a:prstDash val="solid"/>
            <a:miter lim="800000"/>
            <a:headEnd len="sm" w="sm" type="none"/>
            <a:tailEnd len="sm" w="sm" type="none"/>
          </a:ln>
        </p:spPr>
      </p:cxnSp>
      <p:sp>
        <p:nvSpPr>
          <p:cNvPr id="1720" name="Google Shape;1720;p84"/>
          <p:cNvSpPr/>
          <p:nvPr/>
        </p:nvSpPr>
        <p:spPr>
          <a:xfrm>
            <a:off x="1422734" y="1523134"/>
            <a:ext cx="209751" cy="20975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FF0000"/>
              </a:solidFill>
              <a:latin typeface="Avenir"/>
              <a:ea typeface="Avenir"/>
              <a:cs typeface="Avenir"/>
              <a:sym typeface="Avenir"/>
            </a:endParaRPr>
          </a:p>
        </p:txBody>
      </p:sp>
      <p:sp>
        <p:nvSpPr>
          <p:cNvPr id="1721" name="Google Shape;1721;p84"/>
          <p:cNvSpPr/>
          <p:nvPr/>
        </p:nvSpPr>
        <p:spPr>
          <a:xfrm>
            <a:off x="1422734" y="3659177"/>
            <a:ext cx="209751" cy="205618"/>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FF0000"/>
              </a:solidFill>
              <a:latin typeface="Avenir"/>
              <a:ea typeface="Avenir"/>
              <a:cs typeface="Avenir"/>
              <a:sym typeface="Avenir"/>
            </a:endParaRPr>
          </a:p>
        </p:txBody>
      </p:sp>
      <p:sp>
        <p:nvSpPr>
          <p:cNvPr id="1722" name="Google Shape;1722;p84"/>
          <p:cNvSpPr/>
          <p:nvPr/>
        </p:nvSpPr>
        <p:spPr>
          <a:xfrm>
            <a:off x="1708241" y="4309646"/>
            <a:ext cx="466529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a:t>
            </a:r>
            <a:endParaRPr sz="1100"/>
          </a:p>
        </p:txBody>
      </p:sp>
      <p:sp>
        <p:nvSpPr>
          <p:cNvPr id="1723" name="Google Shape;1723;p84"/>
          <p:cNvSpPr/>
          <p:nvPr/>
        </p:nvSpPr>
        <p:spPr>
          <a:xfrm>
            <a:off x="1689409" y="2132540"/>
            <a:ext cx="4578647"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a:t>
            </a:r>
            <a:endParaRPr sz="1400">
              <a:solidFill>
                <a:srgbClr val="0047BB"/>
              </a:solidFill>
              <a:latin typeface="Avenir"/>
              <a:ea typeface="Avenir"/>
              <a:cs typeface="Avenir"/>
              <a:sym typeface="Avenir"/>
            </a:endParaRPr>
          </a:p>
        </p:txBody>
      </p:sp>
      <p:sp>
        <p:nvSpPr>
          <p:cNvPr id="1724" name="Google Shape;1724;p84"/>
          <p:cNvSpPr/>
          <p:nvPr/>
        </p:nvSpPr>
        <p:spPr>
          <a:xfrm>
            <a:off x="1422734" y="4474241"/>
            <a:ext cx="209751" cy="205618"/>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FF0000"/>
              </a:solidFill>
              <a:latin typeface="Avenir"/>
              <a:ea typeface="Avenir"/>
              <a:cs typeface="Avenir"/>
              <a:sym typeface="Avenir"/>
            </a:endParaRPr>
          </a:p>
        </p:txBody>
      </p:sp>
      <p:sp>
        <p:nvSpPr>
          <p:cNvPr id="1725" name="Google Shape;1725;p84"/>
          <p:cNvSpPr/>
          <p:nvPr/>
        </p:nvSpPr>
        <p:spPr>
          <a:xfrm>
            <a:off x="3008712" y="2865084"/>
            <a:ext cx="115031" cy="11503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rgbClr val="FF0000"/>
              </a:solidFill>
              <a:highlight>
                <a:srgbClr val="0046BA"/>
              </a:highlight>
              <a:latin typeface="Avenir"/>
              <a:ea typeface="Avenir"/>
              <a:cs typeface="Avenir"/>
              <a:sym typeface="Avenir"/>
            </a:endParaRPr>
          </a:p>
        </p:txBody>
      </p:sp>
      <p:cxnSp>
        <p:nvCxnSpPr>
          <p:cNvPr id="1726" name="Google Shape;1726;p84"/>
          <p:cNvCxnSpPr/>
          <p:nvPr/>
        </p:nvCxnSpPr>
        <p:spPr>
          <a:xfrm>
            <a:off x="1639617" y="4577050"/>
            <a:ext cx="4536000" cy="0"/>
          </a:xfrm>
          <a:prstGeom prst="straightConnector1">
            <a:avLst/>
          </a:prstGeom>
          <a:noFill/>
          <a:ln cap="flat" cmpd="sng" w="12700">
            <a:solidFill>
              <a:srgbClr val="0047BB"/>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85"/>
          <p:cNvSpPr/>
          <p:nvPr/>
        </p:nvSpPr>
        <p:spPr>
          <a:xfrm>
            <a:off x="634256" y="1232790"/>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cxnSp>
        <p:nvCxnSpPr>
          <p:cNvPr id="1733" name="Google Shape;1733;p85"/>
          <p:cNvCxnSpPr>
            <a:endCxn id="1732" idx="2"/>
          </p:cNvCxnSpPr>
          <p:nvPr/>
        </p:nvCxnSpPr>
        <p:spPr>
          <a:xfrm rot="10800000">
            <a:off x="1159042" y="1495183"/>
            <a:ext cx="0" cy="2650200"/>
          </a:xfrm>
          <a:prstGeom prst="straightConnector1">
            <a:avLst/>
          </a:prstGeom>
          <a:noFill/>
          <a:ln cap="flat" cmpd="sng" w="12700">
            <a:solidFill>
              <a:srgbClr val="0047BB"/>
            </a:solidFill>
            <a:prstDash val="solid"/>
            <a:miter lim="800000"/>
            <a:headEnd len="sm" w="sm" type="none"/>
            <a:tailEnd len="sm" w="sm" type="none"/>
          </a:ln>
        </p:spPr>
      </p:cxnSp>
      <p:sp>
        <p:nvSpPr>
          <p:cNvPr id="1734" name="Google Shape;1734;p85"/>
          <p:cNvSpPr/>
          <p:nvPr/>
        </p:nvSpPr>
        <p:spPr>
          <a:xfrm>
            <a:off x="1288763" y="1076024"/>
            <a:ext cx="7442091" cy="530999"/>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1735" name="Google Shape;1735;p85"/>
          <p:cNvSpPr txBox="1"/>
          <p:nvPr/>
        </p:nvSpPr>
        <p:spPr>
          <a:xfrm>
            <a:off x="1417938" y="1140839"/>
            <a:ext cx="7438856" cy="303882"/>
          </a:xfrm>
          <a:prstGeom prst="rect">
            <a:avLst/>
          </a:prstGeom>
          <a:noFill/>
          <a:ln>
            <a:noFill/>
          </a:ln>
        </p:spPr>
        <p:txBody>
          <a:bodyPr anchorCtr="0" anchor="t" bIns="0" lIns="0" spcFirstLastPara="1" rIns="0" wrap="square" tIns="60950">
            <a:spAutoFit/>
          </a:bodyPr>
          <a:lstStyle/>
          <a:p>
            <a:pPr indent="0" lvl="0" marL="12700" marR="0" rtl="0" algn="l">
              <a:lnSpc>
                <a:spcPct val="135000"/>
              </a:lnSpc>
              <a:spcBef>
                <a:spcPts val="0"/>
              </a:spcBef>
              <a:spcAft>
                <a:spcPts val="0"/>
              </a:spcAft>
              <a:buClr>
                <a:srgbClr val="0047BB"/>
              </a:buClr>
              <a:buSzPts val="1500"/>
              <a:buFont typeface="Avenir"/>
              <a:buNone/>
            </a:pPr>
            <a:r>
              <a:rPr b="1" i="0" lang="it" sz="1500" u="none" cap="none" strike="noStrike">
                <a:solidFill>
                  <a:srgbClr val="0047BB"/>
                </a:solidFill>
                <a:latin typeface="Avenir"/>
                <a:ea typeface="Avenir"/>
                <a:cs typeface="Avenir"/>
                <a:sym typeface="Avenir"/>
              </a:rPr>
              <a:t>Lorem ipsum dolor sit amet, consectetuer adipiscing elit</a:t>
            </a:r>
            <a:endParaRPr b="1" i="0" sz="1500" u="none" cap="none" strike="noStrike">
              <a:solidFill>
                <a:srgbClr val="0046BA"/>
              </a:solidFill>
              <a:latin typeface="Avenir"/>
              <a:ea typeface="Avenir"/>
              <a:cs typeface="Avenir"/>
              <a:sym typeface="Avenir"/>
            </a:endParaRPr>
          </a:p>
        </p:txBody>
      </p:sp>
      <p:sp>
        <p:nvSpPr>
          <p:cNvPr id="1736" name="Google Shape;1736;p85"/>
          <p:cNvSpPr/>
          <p:nvPr/>
        </p:nvSpPr>
        <p:spPr>
          <a:xfrm>
            <a:off x="1337135" y="4271664"/>
            <a:ext cx="7393719" cy="530999"/>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1737" name="Google Shape;1737;p85"/>
          <p:cNvSpPr txBox="1"/>
          <p:nvPr/>
        </p:nvSpPr>
        <p:spPr>
          <a:xfrm>
            <a:off x="1008222" y="1642844"/>
            <a:ext cx="8208000" cy="2605617"/>
          </a:xfrm>
          <a:prstGeom prst="rect">
            <a:avLst/>
          </a:prstGeom>
          <a:noFill/>
          <a:ln>
            <a:noFill/>
          </a:ln>
        </p:spPr>
        <p:txBody>
          <a:bodyPr anchorCtr="0" anchor="t" bIns="34275" lIns="68575" spcFirstLastPara="1" rIns="68575" wrap="square" tIns="34275">
            <a:spAutoFit/>
          </a:bodyPr>
          <a:lstStyle/>
          <a:p>
            <a:pPr indent="-209550" lvl="0" marL="215900" marR="0" rtl="0" algn="just">
              <a:lnSpc>
                <a:spcPct val="250000"/>
              </a:lnSpc>
              <a:spcBef>
                <a:spcPts val="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sz="1100"/>
          </a:p>
          <a:p>
            <a:pPr indent="-209550" lvl="0" marL="215900" marR="0" rtl="0" algn="just">
              <a:lnSpc>
                <a:spcPct val="250000"/>
              </a:lnSpc>
              <a:spcBef>
                <a:spcPts val="50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sz="1100"/>
          </a:p>
          <a:p>
            <a:pPr indent="-209550" lvl="0" marL="215900" marR="0" rtl="0" algn="just">
              <a:lnSpc>
                <a:spcPct val="250000"/>
              </a:lnSpc>
              <a:spcBef>
                <a:spcPts val="50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sz="1100"/>
          </a:p>
          <a:p>
            <a:pPr indent="-209550" lvl="0" marL="215900" marR="0" rtl="0" algn="just">
              <a:lnSpc>
                <a:spcPct val="250000"/>
              </a:lnSpc>
              <a:spcBef>
                <a:spcPts val="50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sz="1100"/>
          </a:p>
          <a:p>
            <a:pPr indent="-209550" lvl="0" marL="215900" marR="0" rtl="0" algn="just">
              <a:lnSpc>
                <a:spcPct val="250000"/>
              </a:lnSpc>
              <a:spcBef>
                <a:spcPts val="50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sz="1100"/>
          </a:p>
          <a:p>
            <a:pPr indent="-209550" lvl="0" marL="215900" marR="0" rtl="0" algn="just">
              <a:lnSpc>
                <a:spcPct val="250000"/>
              </a:lnSpc>
              <a:spcBef>
                <a:spcPts val="500"/>
              </a:spcBef>
              <a:spcAft>
                <a:spcPts val="0"/>
              </a:spcAft>
              <a:buClr>
                <a:srgbClr val="F4E30B"/>
              </a:buClr>
              <a:buSzPts val="1700"/>
              <a:buFont typeface="Arial"/>
              <a:buChar char="●"/>
            </a:pPr>
            <a:r>
              <a:rPr lang="it" sz="1200">
                <a:solidFill>
                  <a:srgbClr val="0047BB"/>
                </a:solidFill>
                <a:latin typeface="Avenir"/>
                <a:ea typeface="Avenir"/>
                <a:cs typeface="Avenir"/>
                <a:sym typeface="Avenir"/>
              </a:rPr>
              <a:t>Lorem ipsum dolor sit amet, consectetuer adipiscing elit.</a:t>
            </a:r>
            <a:endParaRPr b="0" i="0" sz="1100" u="none" cap="none" strike="noStrike">
              <a:solidFill>
                <a:srgbClr val="0046BA"/>
              </a:solidFill>
              <a:latin typeface="Avenir"/>
              <a:ea typeface="Avenir"/>
              <a:cs typeface="Avenir"/>
              <a:sym typeface="Avenir"/>
            </a:endParaRPr>
          </a:p>
        </p:txBody>
      </p:sp>
      <p:grpSp>
        <p:nvGrpSpPr>
          <p:cNvPr id="1738" name="Google Shape;1738;p85"/>
          <p:cNvGrpSpPr/>
          <p:nvPr/>
        </p:nvGrpSpPr>
        <p:grpSpPr>
          <a:xfrm>
            <a:off x="482433" y="1031887"/>
            <a:ext cx="453601" cy="453600"/>
            <a:chOff x="643244" y="1375851"/>
            <a:chExt cx="562798" cy="562797"/>
          </a:xfrm>
        </p:grpSpPr>
        <p:sp>
          <p:nvSpPr>
            <p:cNvPr id="1739" name="Google Shape;1739;p85"/>
            <p:cNvSpPr/>
            <p:nvPr/>
          </p:nvSpPr>
          <p:spPr>
            <a:xfrm>
              <a:off x="643244" y="1375851"/>
              <a:ext cx="562798" cy="562797"/>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40" name="Google Shape;1740;p85"/>
            <p:cNvSpPr/>
            <p:nvPr/>
          </p:nvSpPr>
          <p:spPr>
            <a:xfrm>
              <a:off x="691560" y="1424166"/>
              <a:ext cx="466166" cy="466166"/>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1741" name="Google Shape;1741;p85"/>
            <p:cNvPicPr preferRelativeResize="0"/>
            <p:nvPr/>
          </p:nvPicPr>
          <p:blipFill rotWithShape="1">
            <a:blip r:embed="rId3">
              <a:alphaModFix/>
            </a:blip>
            <a:srcRect b="0" l="0" r="0" t="0"/>
            <a:stretch/>
          </p:blipFill>
          <p:spPr>
            <a:xfrm>
              <a:off x="743311" y="1475917"/>
              <a:ext cx="362665" cy="362665"/>
            </a:xfrm>
            <a:prstGeom prst="rect">
              <a:avLst/>
            </a:prstGeom>
            <a:noFill/>
            <a:ln>
              <a:noFill/>
            </a:ln>
          </p:spPr>
        </p:pic>
      </p:grpSp>
      <p:sp>
        <p:nvSpPr>
          <p:cNvPr id="1742" name="Google Shape;1742;p85"/>
          <p:cNvSpPr txBox="1"/>
          <p:nvPr/>
        </p:nvSpPr>
        <p:spPr>
          <a:xfrm>
            <a:off x="359569" y="286725"/>
            <a:ext cx="8371284" cy="2845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DC01"/>
              </a:buClr>
              <a:buSzPts val="2200"/>
              <a:buFont typeface="Arial"/>
              <a:buNone/>
            </a:pPr>
            <a:r>
              <a:rPr b="0" i="0" lang="it" sz="1800" u="none" cap="none" strike="noStrike">
                <a:solidFill>
                  <a:srgbClr val="0047BB"/>
                </a:solidFill>
                <a:latin typeface="Avenir"/>
                <a:ea typeface="Avenir"/>
                <a:cs typeface="Avenir"/>
                <a:sym typeface="Avenir"/>
              </a:rPr>
              <a:t>IPOTESI DI USO DI BULLET POINT PER UN ELENCO DI TEMI</a:t>
            </a:r>
            <a:endParaRPr sz="1100"/>
          </a:p>
        </p:txBody>
      </p:sp>
      <p:sp>
        <p:nvSpPr>
          <p:cNvPr id="1743" name="Google Shape;1743;p85"/>
          <p:cNvSpPr txBox="1"/>
          <p:nvPr/>
        </p:nvSpPr>
        <p:spPr>
          <a:xfrm>
            <a:off x="1417938" y="4351652"/>
            <a:ext cx="6023919" cy="311576"/>
          </a:xfrm>
          <a:prstGeom prst="rect">
            <a:avLst/>
          </a:prstGeom>
          <a:noFill/>
          <a:ln>
            <a:noFill/>
          </a:ln>
        </p:spPr>
        <p:txBody>
          <a:bodyPr anchorCtr="0" anchor="t" bIns="34275" lIns="68575" spcFirstLastPara="1" rIns="68575" wrap="square" tIns="34275">
            <a:spAutoFit/>
          </a:bodyPr>
          <a:lstStyle/>
          <a:p>
            <a:pPr indent="0" lvl="0" marL="12700" marR="0" rtl="0" algn="l">
              <a:lnSpc>
                <a:spcPct val="135000"/>
              </a:lnSpc>
              <a:spcBef>
                <a:spcPts val="0"/>
              </a:spcBef>
              <a:spcAft>
                <a:spcPts val="0"/>
              </a:spcAft>
              <a:buClr>
                <a:srgbClr val="0047BB"/>
              </a:buClr>
              <a:buSzPts val="1500"/>
              <a:buFont typeface="Avenir"/>
              <a:buNone/>
            </a:pPr>
            <a:r>
              <a:rPr b="1" lang="it" sz="1500">
                <a:solidFill>
                  <a:srgbClr val="0047BB"/>
                </a:solidFill>
                <a:latin typeface="Avenir"/>
                <a:ea typeface="Avenir"/>
                <a:cs typeface="Avenir"/>
                <a:sym typeface="Avenir"/>
              </a:rPr>
              <a:t>Lorem ipsum dolor sit amet, consectetuer adipiscing elit</a:t>
            </a:r>
            <a:endParaRPr b="1" i="0" sz="1500" u="none" cap="none" strike="noStrike">
              <a:solidFill>
                <a:srgbClr val="0046BA"/>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86"/>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IPOTESI DI USO DELLE ICONE</a:t>
            </a:r>
            <a:endParaRPr/>
          </a:p>
        </p:txBody>
      </p:sp>
      <p:sp>
        <p:nvSpPr>
          <p:cNvPr id="1749" name="Google Shape;1749;p86"/>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750" name="Google Shape;1750;p86"/>
          <p:cNvSpPr/>
          <p:nvPr/>
        </p:nvSpPr>
        <p:spPr>
          <a:xfrm>
            <a:off x="1157207" y="146297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51" name="Google Shape;1751;p86"/>
          <p:cNvSpPr/>
          <p:nvPr/>
        </p:nvSpPr>
        <p:spPr>
          <a:xfrm>
            <a:off x="1197706" y="150347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0047BB">
              <a:alpha val="9803"/>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752" name="Google Shape;1752;p86"/>
          <p:cNvSpPr/>
          <p:nvPr/>
        </p:nvSpPr>
        <p:spPr>
          <a:xfrm>
            <a:off x="1157207" y="3150622"/>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53" name="Google Shape;1753;p86"/>
          <p:cNvSpPr/>
          <p:nvPr/>
        </p:nvSpPr>
        <p:spPr>
          <a:xfrm>
            <a:off x="1197707" y="318933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cxnSp>
        <p:nvCxnSpPr>
          <p:cNvPr id="1754" name="Google Shape;1754;p86"/>
          <p:cNvCxnSpPr/>
          <p:nvPr/>
        </p:nvCxnSpPr>
        <p:spPr>
          <a:xfrm flipH="1" rot="10800000">
            <a:off x="1440708" y="1490030"/>
            <a:ext cx="4760" cy="2163440"/>
          </a:xfrm>
          <a:prstGeom prst="straightConnector1">
            <a:avLst/>
          </a:prstGeom>
          <a:noFill/>
          <a:ln cap="flat" cmpd="sng" w="12700">
            <a:solidFill>
              <a:schemeClr val="accent1"/>
            </a:solidFill>
            <a:prstDash val="solid"/>
            <a:miter lim="800000"/>
            <a:headEnd len="sm" w="sm" type="none"/>
            <a:tailEnd len="sm" w="sm" type="none"/>
          </a:ln>
        </p:spPr>
      </p:cxnSp>
      <p:sp>
        <p:nvSpPr>
          <p:cNvPr id="1755" name="Google Shape;1755;p86"/>
          <p:cNvSpPr/>
          <p:nvPr/>
        </p:nvSpPr>
        <p:spPr>
          <a:xfrm>
            <a:off x="915921" y="1258688"/>
            <a:ext cx="524786" cy="524786"/>
          </a:xfrm>
          <a:prstGeom prst="arc">
            <a:avLst>
              <a:gd fmla="val 16200000" name="adj1"/>
              <a:gd fmla="val 0" name="adj2"/>
            </a:avLst>
          </a:prstGeom>
          <a:no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1756" name="Google Shape;1756;p86"/>
          <p:cNvGrpSpPr/>
          <p:nvPr/>
        </p:nvGrpSpPr>
        <p:grpSpPr>
          <a:xfrm>
            <a:off x="482433" y="1031887"/>
            <a:ext cx="453601" cy="453600"/>
            <a:chOff x="643244" y="1375851"/>
            <a:chExt cx="562798" cy="562797"/>
          </a:xfrm>
        </p:grpSpPr>
        <p:sp>
          <p:nvSpPr>
            <p:cNvPr id="1757" name="Google Shape;1757;p86"/>
            <p:cNvSpPr/>
            <p:nvPr/>
          </p:nvSpPr>
          <p:spPr>
            <a:xfrm>
              <a:off x="643244" y="1375851"/>
              <a:ext cx="562798" cy="562797"/>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58" name="Google Shape;1758;p86"/>
            <p:cNvSpPr/>
            <p:nvPr/>
          </p:nvSpPr>
          <p:spPr>
            <a:xfrm>
              <a:off x="691560" y="1424166"/>
              <a:ext cx="466166" cy="466166"/>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Obiettivo contorno" id="1759" name="Google Shape;1759;p86"/>
            <p:cNvPicPr preferRelativeResize="0"/>
            <p:nvPr/>
          </p:nvPicPr>
          <p:blipFill rotWithShape="1">
            <a:blip r:embed="rId3">
              <a:alphaModFix/>
            </a:blip>
            <a:srcRect b="0" l="0" r="0" t="0"/>
            <a:stretch/>
          </p:blipFill>
          <p:spPr>
            <a:xfrm>
              <a:off x="743311" y="1475917"/>
              <a:ext cx="362665" cy="362665"/>
            </a:xfrm>
            <a:prstGeom prst="rect">
              <a:avLst/>
            </a:prstGeom>
            <a:noFill/>
            <a:ln>
              <a:noFill/>
            </a:ln>
          </p:spPr>
        </p:pic>
      </p:grpSp>
      <p:cxnSp>
        <p:nvCxnSpPr>
          <p:cNvPr id="1760" name="Google Shape;1760;p86"/>
          <p:cNvCxnSpPr/>
          <p:nvPr/>
        </p:nvCxnSpPr>
        <p:spPr>
          <a:xfrm>
            <a:off x="931653" y="1258688"/>
            <a:ext cx="249137" cy="0"/>
          </a:xfrm>
          <a:prstGeom prst="straightConnector1">
            <a:avLst/>
          </a:prstGeom>
          <a:noFill/>
          <a:ln cap="flat" cmpd="sng" w="12700">
            <a:solidFill>
              <a:srgbClr val="0047BB"/>
            </a:solidFill>
            <a:prstDash val="solid"/>
            <a:miter lim="800000"/>
            <a:headEnd len="sm" w="sm" type="none"/>
            <a:tailEnd len="sm" w="sm" type="none"/>
          </a:ln>
        </p:spPr>
      </p:cxnSp>
      <p:sp>
        <p:nvSpPr>
          <p:cNvPr id="1761" name="Google Shape;1761;p86"/>
          <p:cNvSpPr/>
          <p:nvPr/>
        </p:nvSpPr>
        <p:spPr>
          <a:xfrm>
            <a:off x="1157207" y="2305010"/>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62" name="Google Shape;1762;p86"/>
          <p:cNvSpPr/>
          <p:nvPr/>
        </p:nvSpPr>
        <p:spPr>
          <a:xfrm>
            <a:off x="1197707" y="2345510"/>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763" name="Google Shape;1763;p86"/>
          <p:cNvSpPr/>
          <p:nvPr/>
        </p:nvSpPr>
        <p:spPr>
          <a:xfrm>
            <a:off x="1793032" y="1294457"/>
            <a:ext cx="3149816" cy="450123"/>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LOREM IPSUM</a:t>
            </a:r>
            <a:endParaRPr sz="1100"/>
          </a:p>
        </p:txBody>
      </p:sp>
      <p:sp>
        <p:nvSpPr>
          <p:cNvPr id="1764" name="Google Shape;1764;p86"/>
          <p:cNvSpPr/>
          <p:nvPr/>
        </p:nvSpPr>
        <p:spPr>
          <a:xfrm>
            <a:off x="1793032" y="2132427"/>
            <a:ext cx="3149816" cy="450123"/>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LOREM IPSUM</a:t>
            </a:r>
            <a:endParaRPr sz="1100"/>
          </a:p>
        </p:txBody>
      </p:sp>
      <p:sp>
        <p:nvSpPr>
          <p:cNvPr id="1765" name="Google Shape;1765;p86"/>
          <p:cNvSpPr/>
          <p:nvPr/>
        </p:nvSpPr>
        <p:spPr>
          <a:xfrm>
            <a:off x="1793033" y="2983119"/>
            <a:ext cx="3529704" cy="450123"/>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LOREM IPSUM</a:t>
            </a:r>
            <a:endParaRPr sz="1100"/>
          </a:p>
        </p:txBody>
      </p:sp>
      <p:grpSp>
        <p:nvGrpSpPr>
          <p:cNvPr id="1766" name="Google Shape;1766;p86"/>
          <p:cNvGrpSpPr/>
          <p:nvPr/>
        </p:nvGrpSpPr>
        <p:grpSpPr>
          <a:xfrm>
            <a:off x="1157207" y="2305010"/>
            <a:ext cx="567000" cy="567000"/>
            <a:chOff x="1542943" y="3073347"/>
            <a:chExt cx="756000" cy="756000"/>
          </a:xfrm>
        </p:grpSpPr>
        <p:sp>
          <p:nvSpPr>
            <p:cNvPr id="1767" name="Google Shape;1767;p86"/>
            <p:cNvSpPr/>
            <p:nvPr/>
          </p:nvSpPr>
          <p:spPr>
            <a:xfrm>
              <a:off x="1542943" y="307334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68" name="Google Shape;1768;p86"/>
            <p:cNvSpPr/>
            <p:nvPr/>
          </p:nvSpPr>
          <p:spPr>
            <a:xfrm>
              <a:off x="1596943" y="312734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9803"/>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1769" name="Google Shape;1769;p86"/>
            <p:cNvPicPr preferRelativeResize="0"/>
            <p:nvPr/>
          </p:nvPicPr>
          <p:blipFill rotWithShape="1">
            <a:blip r:embed="rId4">
              <a:alphaModFix/>
            </a:blip>
            <a:srcRect b="9508" l="19264" r="20385" t="12842"/>
            <a:stretch/>
          </p:blipFill>
          <p:spPr>
            <a:xfrm>
              <a:off x="1767474" y="3253891"/>
              <a:ext cx="306939" cy="394913"/>
            </a:xfrm>
            <a:prstGeom prst="rect">
              <a:avLst/>
            </a:prstGeom>
            <a:noFill/>
            <a:ln>
              <a:noFill/>
            </a:ln>
          </p:spPr>
        </p:pic>
      </p:grpSp>
      <p:grpSp>
        <p:nvGrpSpPr>
          <p:cNvPr id="1770" name="Google Shape;1770;p86"/>
          <p:cNvGrpSpPr/>
          <p:nvPr/>
        </p:nvGrpSpPr>
        <p:grpSpPr>
          <a:xfrm>
            <a:off x="1157207" y="3150622"/>
            <a:ext cx="567000" cy="567000"/>
            <a:chOff x="1542943" y="4200829"/>
            <a:chExt cx="756000" cy="756000"/>
          </a:xfrm>
        </p:grpSpPr>
        <p:sp>
          <p:nvSpPr>
            <p:cNvPr id="1771" name="Google Shape;1771;p86"/>
            <p:cNvSpPr/>
            <p:nvPr/>
          </p:nvSpPr>
          <p:spPr>
            <a:xfrm>
              <a:off x="1542943" y="4200829"/>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72" name="Google Shape;1772;p86"/>
            <p:cNvSpPr/>
            <p:nvPr/>
          </p:nvSpPr>
          <p:spPr>
            <a:xfrm>
              <a:off x="1596943" y="4254829"/>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0047BB">
                <a:alpha val="9803"/>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Obiettivo contorno" id="1773" name="Google Shape;1773;p86"/>
            <p:cNvPicPr preferRelativeResize="0"/>
            <p:nvPr/>
          </p:nvPicPr>
          <p:blipFill rotWithShape="1">
            <a:blip r:embed="rId5">
              <a:alphaModFix/>
            </a:blip>
            <a:srcRect b="0" l="0" r="0" t="0"/>
            <a:stretch/>
          </p:blipFill>
          <p:spPr>
            <a:xfrm>
              <a:off x="1679017" y="4336903"/>
              <a:ext cx="483853" cy="483853"/>
            </a:xfrm>
            <a:prstGeom prst="rect">
              <a:avLst/>
            </a:prstGeom>
            <a:noFill/>
            <a:ln>
              <a:noFill/>
            </a:ln>
          </p:spPr>
        </p:pic>
      </p:grpSp>
      <p:grpSp>
        <p:nvGrpSpPr>
          <p:cNvPr id="1774" name="Google Shape;1774;p86"/>
          <p:cNvGrpSpPr/>
          <p:nvPr/>
        </p:nvGrpSpPr>
        <p:grpSpPr>
          <a:xfrm>
            <a:off x="1157207" y="1462976"/>
            <a:ext cx="567000" cy="567000"/>
            <a:chOff x="1542943" y="1950635"/>
            <a:chExt cx="756000" cy="756000"/>
          </a:xfrm>
        </p:grpSpPr>
        <p:sp>
          <p:nvSpPr>
            <p:cNvPr id="1775" name="Google Shape;1775;p86"/>
            <p:cNvSpPr/>
            <p:nvPr/>
          </p:nvSpPr>
          <p:spPr>
            <a:xfrm>
              <a:off x="1542943" y="1950635"/>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76" name="Google Shape;1776;p86"/>
            <p:cNvSpPr/>
            <p:nvPr/>
          </p:nvSpPr>
          <p:spPr>
            <a:xfrm>
              <a:off x="1596943" y="2004635"/>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1777" name="Google Shape;1777;p86"/>
            <p:cNvPicPr preferRelativeResize="0"/>
            <p:nvPr/>
          </p:nvPicPr>
          <p:blipFill rotWithShape="1">
            <a:blip r:embed="rId6">
              <a:alphaModFix/>
            </a:blip>
            <a:srcRect b="0" l="0" r="0" t="0"/>
            <a:stretch/>
          </p:blipFill>
          <p:spPr>
            <a:xfrm>
              <a:off x="1731715" y="2139407"/>
              <a:ext cx="378456" cy="378456"/>
            </a:xfrm>
            <a:prstGeom prst="rect">
              <a:avLst/>
            </a:prstGeom>
            <a:noFill/>
            <a:ln>
              <a:noFill/>
            </a:ln>
          </p:spPr>
        </p:pic>
      </p:grpSp>
      <p:grpSp>
        <p:nvGrpSpPr>
          <p:cNvPr id="1778" name="Google Shape;1778;p86"/>
          <p:cNvGrpSpPr/>
          <p:nvPr/>
        </p:nvGrpSpPr>
        <p:grpSpPr>
          <a:xfrm>
            <a:off x="1732986" y="1768505"/>
            <a:ext cx="3278687" cy="1688662"/>
            <a:chOff x="2310648" y="2326107"/>
            <a:chExt cx="3805455" cy="2251549"/>
          </a:xfrm>
        </p:grpSpPr>
        <p:cxnSp>
          <p:nvCxnSpPr>
            <p:cNvPr id="1779" name="Google Shape;1779;p86"/>
            <p:cNvCxnSpPr/>
            <p:nvPr/>
          </p:nvCxnSpPr>
          <p:spPr>
            <a:xfrm>
              <a:off x="2310648" y="2326107"/>
              <a:ext cx="3785352" cy="0"/>
            </a:xfrm>
            <a:prstGeom prst="straightConnector1">
              <a:avLst/>
            </a:prstGeom>
            <a:noFill/>
            <a:ln cap="flat" cmpd="sng" w="12700">
              <a:solidFill>
                <a:srgbClr val="0047BB"/>
              </a:solidFill>
              <a:prstDash val="solid"/>
              <a:miter lim="800000"/>
              <a:headEnd len="sm" w="sm" type="none"/>
              <a:tailEnd len="sm" w="sm" type="none"/>
            </a:ln>
          </p:spPr>
        </p:cxnSp>
        <p:cxnSp>
          <p:nvCxnSpPr>
            <p:cNvPr id="1780" name="Google Shape;1780;p86"/>
            <p:cNvCxnSpPr/>
            <p:nvPr/>
          </p:nvCxnSpPr>
          <p:spPr>
            <a:xfrm>
              <a:off x="2310648" y="3443400"/>
              <a:ext cx="3805455" cy="7947"/>
            </a:xfrm>
            <a:prstGeom prst="straightConnector1">
              <a:avLst/>
            </a:prstGeom>
            <a:noFill/>
            <a:ln cap="flat" cmpd="sng" w="12700">
              <a:solidFill>
                <a:srgbClr val="0047BB"/>
              </a:solidFill>
              <a:prstDash val="solid"/>
              <a:miter lim="800000"/>
              <a:headEnd len="sm" w="sm" type="none"/>
              <a:tailEnd len="sm" w="sm" type="none"/>
            </a:ln>
          </p:spPr>
        </p:cxnSp>
        <p:cxnSp>
          <p:nvCxnSpPr>
            <p:cNvPr id="1781" name="Google Shape;1781;p86"/>
            <p:cNvCxnSpPr/>
            <p:nvPr/>
          </p:nvCxnSpPr>
          <p:spPr>
            <a:xfrm>
              <a:off x="2310648" y="4577656"/>
              <a:ext cx="3785352" cy="0"/>
            </a:xfrm>
            <a:prstGeom prst="straightConnector1">
              <a:avLst/>
            </a:prstGeom>
            <a:noFill/>
            <a:ln cap="flat" cmpd="sng" w="12700">
              <a:solidFill>
                <a:srgbClr val="0047BB"/>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87"/>
          <p:cNvSpPr txBox="1"/>
          <p:nvPr>
            <p:ph idx="1" type="body"/>
          </p:nvPr>
        </p:nvSpPr>
        <p:spPr>
          <a:xfrm>
            <a:off x="4794816" y="1401881"/>
            <a:ext cx="4070578" cy="3345188"/>
          </a:xfrm>
          <a:prstGeom prst="rect">
            <a:avLst/>
          </a:prstGeom>
          <a:noFill/>
          <a:ln>
            <a:noFill/>
          </a:ln>
        </p:spPr>
        <p:txBody>
          <a:bodyPr anchorCtr="0" anchor="t" bIns="0" lIns="0" spcFirstLastPara="1" rIns="0" wrap="square" tIns="0">
            <a:normAutofit/>
          </a:bodyPr>
          <a:lstStyle/>
          <a:p>
            <a:pPr indent="-222250" lvl="0" marL="215900" rtl="0" algn="l">
              <a:lnSpc>
                <a:spcPct val="100000"/>
              </a:lnSpc>
              <a:spcBef>
                <a:spcPts val="0"/>
              </a:spcBef>
              <a:spcAft>
                <a:spcPts val="0"/>
              </a:spcAft>
              <a:buSzPts val="1300"/>
              <a:buChar char="•"/>
            </a:pPr>
            <a:r>
              <a:rPr lang="it" sz="1100">
                <a:latin typeface="Avenir"/>
                <a:ea typeface="Avenir"/>
                <a:cs typeface="Avenir"/>
                <a:sym typeface="Avenir"/>
              </a:rPr>
              <a:t>I BOX devono essere ombre, aloni, trasparenze, effetti tridimensionali o prospettici.</a:t>
            </a:r>
            <a:endParaRPr/>
          </a:p>
          <a:p>
            <a:pPr indent="-222250" lvl="0" marL="215900" rtl="0" algn="l">
              <a:lnSpc>
                <a:spcPct val="100000"/>
              </a:lnSpc>
              <a:spcBef>
                <a:spcPts val="800"/>
              </a:spcBef>
              <a:spcAft>
                <a:spcPts val="0"/>
              </a:spcAft>
              <a:buSzPts val="1300"/>
              <a:buChar char="•"/>
            </a:pPr>
            <a:r>
              <a:rPr lang="it" sz="1100">
                <a:latin typeface="Avenir"/>
                <a:ea typeface="Avenir"/>
                <a:cs typeface="Avenir"/>
                <a:sym typeface="Avenir"/>
              </a:rPr>
              <a:t>Il testo all’interno può essere sia inserito all’interno del BOX, sia come casella di testo separata.</a:t>
            </a:r>
            <a:endParaRPr/>
          </a:p>
          <a:p>
            <a:pPr indent="-222250" lvl="0" marL="215900" rtl="0" algn="l">
              <a:lnSpc>
                <a:spcPct val="100000"/>
              </a:lnSpc>
              <a:spcBef>
                <a:spcPts val="800"/>
              </a:spcBef>
              <a:spcAft>
                <a:spcPts val="0"/>
              </a:spcAft>
              <a:buSzPts val="1300"/>
              <a:buChar char="•"/>
            </a:pPr>
            <a:r>
              <a:rPr lang="it" sz="1100">
                <a:latin typeface="Avenir"/>
                <a:ea typeface="Avenir"/>
                <a:cs typeface="Avenir"/>
                <a:sym typeface="Avenir"/>
              </a:rPr>
              <a:t>Il colore dei BOX è bianco, l’outline può essere GIALLO, BLU, GRIGIO2 o GRIGIO3, oppure gli altri colori della palette predefinita</a:t>
            </a:r>
            <a:endParaRPr/>
          </a:p>
          <a:p>
            <a:pPr indent="-222250" lvl="0" marL="215900" rtl="0" algn="l">
              <a:lnSpc>
                <a:spcPct val="100000"/>
              </a:lnSpc>
              <a:spcBef>
                <a:spcPts val="800"/>
              </a:spcBef>
              <a:spcAft>
                <a:spcPts val="0"/>
              </a:spcAft>
              <a:buSzPts val="1300"/>
              <a:buChar char="•"/>
            </a:pPr>
            <a:r>
              <a:rPr lang="it" sz="1100">
                <a:latin typeface="Avenir"/>
                <a:ea typeface="Avenir"/>
                <a:cs typeface="Avenir"/>
                <a:sym typeface="Avenir"/>
              </a:rPr>
              <a:t>Il colore del testo può essere BLU, GRIGIO2, GRIGIO1</a:t>
            </a:r>
            <a:endParaRPr/>
          </a:p>
          <a:p>
            <a:pPr indent="-222250" lvl="0" marL="215900" rtl="0" algn="l">
              <a:lnSpc>
                <a:spcPct val="100000"/>
              </a:lnSpc>
              <a:spcBef>
                <a:spcPts val="800"/>
              </a:spcBef>
              <a:spcAft>
                <a:spcPts val="0"/>
              </a:spcAft>
              <a:buSzPts val="1300"/>
              <a:buChar char="•"/>
            </a:pPr>
            <a:r>
              <a:rPr lang="it" sz="1100">
                <a:latin typeface="Avenir"/>
                <a:ea typeface="Avenir"/>
                <a:cs typeface="Avenir"/>
                <a:sym typeface="Avenir"/>
              </a:rPr>
              <a:t>Il BOX, come le altre forma geometriche, quando si poggiano su un altro box o su un’immagine, devono avere un </a:t>
            </a:r>
            <a:r>
              <a:rPr b="1" lang="it" sz="1100">
                <a:latin typeface="Avenir"/>
                <a:ea typeface="Avenir"/>
                <a:cs typeface="Avenir"/>
                <a:sym typeface="Avenir"/>
              </a:rPr>
              <a:t>bordo di 2 </a:t>
            </a:r>
            <a:r>
              <a:rPr lang="it" sz="1100">
                <a:latin typeface="Avenir"/>
                <a:ea typeface="Avenir"/>
                <a:cs typeface="Avenir"/>
                <a:sym typeface="Avenir"/>
              </a:rPr>
              <a:t>con giunzione piatta ed estremità ad angolo retto.</a:t>
            </a:r>
            <a:endParaRPr/>
          </a:p>
          <a:p>
            <a:pPr indent="-222250" lvl="0" marL="215900" rtl="0" algn="l">
              <a:lnSpc>
                <a:spcPct val="100000"/>
              </a:lnSpc>
              <a:spcBef>
                <a:spcPts val="800"/>
              </a:spcBef>
              <a:spcAft>
                <a:spcPts val="0"/>
              </a:spcAft>
              <a:buSzPts val="1300"/>
              <a:buChar char="•"/>
            </a:pPr>
            <a:r>
              <a:rPr lang="it" sz="1100">
                <a:latin typeface="Avenir"/>
                <a:ea typeface="Avenir"/>
                <a:cs typeface="Avenir"/>
                <a:sym typeface="Avenir"/>
              </a:rPr>
              <a:t>È preferibile che i BOX si sovrappongano per il 50% della loro larghezza. Mantenere, in ogni caso, proporzioni visivamente armoniche.</a:t>
            </a:r>
            <a:endParaRPr/>
          </a:p>
          <a:p>
            <a:pPr indent="-139700" lvl="0" marL="215900" rtl="0" algn="l">
              <a:lnSpc>
                <a:spcPct val="100000"/>
              </a:lnSpc>
              <a:spcBef>
                <a:spcPts val="800"/>
              </a:spcBef>
              <a:spcAft>
                <a:spcPts val="0"/>
              </a:spcAft>
              <a:buSzPts val="1300"/>
              <a:buNone/>
            </a:pPr>
            <a:r>
              <a:t/>
            </a:r>
            <a:endParaRPr sz="1100">
              <a:latin typeface="Avenir"/>
              <a:ea typeface="Avenir"/>
              <a:cs typeface="Avenir"/>
              <a:sym typeface="Avenir"/>
            </a:endParaRPr>
          </a:p>
          <a:p>
            <a:pPr indent="-139700" lvl="0" marL="215900" rtl="0" algn="l">
              <a:lnSpc>
                <a:spcPct val="100000"/>
              </a:lnSpc>
              <a:spcBef>
                <a:spcPts val="800"/>
              </a:spcBef>
              <a:spcAft>
                <a:spcPts val="0"/>
              </a:spcAft>
              <a:buSzPts val="1300"/>
              <a:buNone/>
            </a:pPr>
            <a:r>
              <a:t/>
            </a:r>
            <a:endParaRPr sz="1100"/>
          </a:p>
        </p:txBody>
      </p:sp>
      <p:sp>
        <p:nvSpPr>
          <p:cNvPr id="1787" name="Google Shape;1787;p87"/>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788" name="Google Shape;1788;p87"/>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789" name="Google Shape;1789;p87"/>
          <p:cNvSpPr/>
          <p:nvPr/>
        </p:nvSpPr>
        <p:spPr>
          <a:xfrm>
            <a:off x="1087781"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Elementi grafici - BOX</a:t>
            </a:r>
            <a:endParaRPr sz="1100"/>
          </a:p>
        </p:txBody>
      </p:sp>
      <p:cxnSp>
        <p:nvCxnSpPr>
          <p:cNvPr id="1790" name="Google Shape;1790;p87"/>
          <p:cNvCxnSpPr/>
          <p:nvPr/>
        </p:nvCxnSpPr>
        <p:spPr>
          <a:xfrm>
            <a:off x="1031090"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1791" name="Google Shape;1791;p87"/>
          <p:cNvGrpSpPr/>
          <p:nvPr/>
        </p:nvGrpSpPr>
        <p:grpSpPr>
          <a:xfrm>
            <a:off x="501422" y="979069"/>
            <a:ext cx="540000" cy="540000"/>
            <a:chOff x="630463" y="1530418"/>
            <a:chExt cx="899856" cy="899856"/>
          </a:xfrm>
        </p:grpSpPr>
        <p:sp>
          <p:nvSpPr>
            <p:cNvPr id="1792" name="Google Shape;1792;p87"/>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793" name="Google Shape;1793;p87"/>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1794" name="Google Shape;1794;p87"/>
          <p:cNvSpPr/>
          <p:nvPr/>
        </p:nvSpPr>
        <p:spPr>
          <a:xfrm>
            <a:off x="1223068" y="1458917"/>
            <a:ext cx="1534045" cy="170595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pic>
        <p:nvPicPr>
          <p:cNvPr id="1795" name="Google Shape;1795;p87"/>
          <p:cNvPicPr preferRelativeResize="0"/>
          <p:nvPr/>
        </p:nvPicPr>
        <p:blipFill rotWithShape="1">
          <a:blip r:embed="rId3">
            <a:alphaModFix/>
          </a:blip>
          <a:srcRect b="23518" l="0" r="49409" t="22329"/>
          <a:stretch/>
        </p:blipFill>
        <p:spPr>
          <a:xfrm>
            <a:off x="2989442" y="3130306"/>
            <a:ext cx="1582558" cy="1705951"/>
          </a:xfrm>
          <a:prstGeom prst="rect">
            <a:avLst/>
          </a:prstGeom>
          <a:noFill/>
          <a:ln>
            <a:noFill/>
          </a:ln>
        </p:spPr>
      </p:pic>
      <p:sp>
        <p:nvSpPr>
          <p:cNvPr id="1796" name="Google Shape;1796;p87"/>
          <p:cNvSpPr/>
          <p:nvPr/>
        </p:nvSpPr>
        <p:spPr>
          <a:xfrm>
            <a:off x="2529916" y="3240548"/>
            <a:ext cx="1250805" cy="1454982"/>
          </a:xfrm>
          <a:prstGeom prst="rect">
            <a:avLst/>
          </a:prstGeom>
          <a:solidFill>
            <a:schemeClr val="lt1"/>
          </a:solidFill>
          <a:ln cap="flat" cmpd="sng" w="25400">
            <a:solidFill>
              <a:schemeClr val="dk2"/>
            </a:solidFill>
            <a:prstDash val="solid"/>
            <a:miter lim="800000"/>
            <a:headEnd len="sm" w="sm" type="none"/>
            <a:tailEnd len="sm" w="sm" type="none"/>
          </a:ln>
        </p:spPr>
        <p:txBody>
          <a:bodyPr anchorCtr="0" anchor="ctr" bIns="26975" lIns="135000" spcFirstLastPara="1" rIns="135000" wrap="square" tIns="26975">
            <a:noAutofit/>
          </a:bodyPr>
          <a:lstStyle/>
          <a:p>
            <a:pPr indent="0" lvl="0" marL="0" marR="0" rtl="0" algn="l">
              <a:spcBef>
                <a:spcPts val="0"/>
              </a:spcBef>
              <a:spcAft>
                <a:spcPts val="0"/>
              </a:spcAft>
              <a:buNone/>
            </a:pPr>
            <a:r>
              <a:rPr lang="it" sz="1100">
                <a:solidFill>
                  <a:schemeClr val="lt2"/>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100">
                <a:solidFill>
                  <a:schemeClr val="lt2"/>
                </a:solidFill>
                <a:latin typeface="Avenir"/>
                <a:ea typeface="Avenir"/>
                <a:cs typeface="Avenir"/>
                <a:sym typeface="Avenir"/>
              </a:rPr>
              <a:t>Aenean commodo ligula eget dolor. </a:t>
            </a:r>
            <a:endParaRPr sz="1100"/>
          </a:p>
        </p:txBody>
      </p:sp>
      <p:sp>
        <p:nvSpPr>
          <p:cNvPr id="1797" name="Google Shape;1797;p87"/>
          <p:cNvSpPr/>
          <p:nvPr/>
        </p:nvSpPr>
        <p:spPr>
          <a:xfrm>
            <a:off x="477900" y="1714383"/>
            <a:ext cx="1468607" cy="1292714"/>
          </a:xfrm>
          <a:prstGeom prst="roundRect">
            <a:avLst>
              <a:gd fmla="val 16667" name="adj"/>
            </a:avLst>
          </a:prstGeom>
          <a:solidFill>
            <a:schemeClr val="lt1"/>
          </a:solidFill>
          <a:ln cap="flat" cmpd="sng" w="254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798" name="Google Shape;1798;p87"/>
          <p:cNvSpPr txBox="1"/>
          <p:nvPr/>
        </p:nvSpPr>
        <p:spPr>
          <a:xfrm>
            <a:off x="545897" y="1841366"/>
            <a:ext cx="1332612" cy="103874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dk1"/>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100">
                <a:solidFill>
                  <a:schemeClr val="dk1"/>
                </a:solidFill>
                <a:latin typeface="Avenir"/>
                <a:ea typeface="Avenir"/>
                <a:cs typeface="Avenir"/>
                <a:sym typeface="Avenir"/>
              </a:rPr>
              <a:t>Aenean commodo ligula eget dolor.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88"/>
          <p:cNvSpPr txBox="1"/>
          <p:nvPr>
            <p:ph idx="1" type="body"/>
          </p:nvPr>
        </p:nvSpPr>
        <p:spPr>
          <a:xfrm>
            <a:off x="491694" y="1591185"/>
            <a:ext cx="4070578" cy="29497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3B3B3A"/>
              </a:buClr>
              <a:buSzPts val="1400"/>
              <a:buNone/>
            </a:pPr>
            <a:r>
              <a:rPr lang="it" sz="1100">
                <a:latin typeface="Avenir"/>
                <a:ea typeface="Avenir"/>
                <a:cs typeface="Avenir"/>
                <a:sym typeface="Avenir"/>
              </a:rPr>
              <a:t>Si possono utilizzare dei box «outlined» sia per i testi che per titoli.</a:t>
            </a:r>
            <a:endParaRPr/>
          </a:p>
          <a:p>
            <a:pPr indent="0" lvl="0" marL="0" rtl="0" algn="l">
              <a:lnSpc>
                <a:spcPct val="100000"/>
              </a:lnSpc>
              <a:spcBef>
                <a:spcPts val="1700"/>
              </a:spcBef>
              <a:spcAft>
                <a:spcPts val="0"/>
              </a:spcAft>
              <a:buClr>
                <a:srgbClr val="3B3B3A"/>
              </a:buClr>
              <a:buSzPts val="1400"/>
              <a:buNone/>
            </a:pPr>
            <a:r>
              <a:rPr lang="it" sz="1100">
                <a:latin typeface="Avenir"/>
                <a:ea typeface="Avenir"/>
                <a:cs typeface="Avenir"/>
                <a:sym typeface="Avenir"/>
              </a:rPr>
              <a:t>Qualsiasi forma si usi, si devono rispettare le seguenti regole.</a:t>
            </a:r>
            <a:endParaRPr/>
          </a:p>
          <a:p>
            <a:pPr indent="-222250" lvl="0" marL="215900" rtl="0" algn="l">
              <a:lnSpc>
                <a:spcPct val="100000"/>
              </a:lnSpc>
              <a:spcBef>
                <a:spcPts val="1700"/>
              </a:spcBef>
              <a:spcAft>
                <a:spcPts val="0"/>
              </a:spcAft>
              <a:buSzPts val="1300"/>
              <a:buChar char="•"/>
            </a:pPr>
            <a:r>
              <a:rPr lang="it" sz="1100">
                <a:latin typeface="Avenir"/>
                <a:ea typeface="Avenir"/>
                <a:cs typeface="Avenir"/>
                <a:sym typeface="Avenir"/>
              </a:rPr>
              <a:t>I box Outlined devono essere costituiti da una linea GIALLA, BLU e tutti i GRIGI di 1 pt fondo bianco, giunzione ad angolo retto ed estremità piatta. Non devono essere sovrapposti ad altre forme.</a:t>
            </a:r>
            <a:endParaRPr/>
          </a:p>
          <a:p>
            <a:pPr indent="0" lvl="0" marL="0" rtl="0" algn="l">
              <a:lnSpc>
                <a:spcPct val="100000"/>
              </a:lnSpc>
              <a:spcBef>
                <a:spcPts val="800"/>
              </a:spcBef>
              <a:spcAft>
                <a:spcPts val="0"/>
              </a:spcAft>
              <a:buSzPts val="1300"/>
              <a:buNone/>
            </a:pPr>
            <a:r>
              <a:t/>
            </a:r>
            <a:endParaRPr sz="1100"/>
          </a:p>
        </p:txBody>
      </p:sp>
      <p:sp>
        <p:nvSpPr>
          <p:cNvPr id="1804" name="Google Shape;1804;p88"/>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805" name="Google Shape;1805;p88"/>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806" name="Google Shape;1806;p88"/>
          <p:cNvSpPr/>
          <p:nvPr/>
        </p:nvSpPr>
        <p:spPr>
          <a:xfrm>
            <a:off x="1087781"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Elementi grafici – Forme suggerite</a:t>
            </a:r>
            <a:endParaRPr b="0" i="0" sz="1500" u="none" cap="none" strike="noStrike">
              <a:solidFill>
                <a:srgbClr val="0047BB"/>
              </a:solidFill>
              <a:latin typeface="Avenir"/>
              <a:ea typeface="Avenir"/>
              <a:cs typeface="Avenir"/>
              <a:sym typeface="Avenir"/>
            </a:endParaRPr>
          </a:p>
        </p:txBody>
      </p:sp>
      <p:cxnSp>
        <p:nvCxnSpPr>
          <p:cNvPr id="1807" name="Google Shape;1807;p88"/>
          <p:cNvCxnSpPr/>
          <p:nvPr/>
        </p:nvCxnSpPr>
        <p:spPr>
          <a:xfrm>
            <a:off x="1031090"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1808" name="Google Shape;1808;p88"/>
          <p:cNvGrpSpPr/>
          <p:nvPr/>
        </p:nvGrpSpPr>
        <p:grpSpPr>
          <a:xfrm>
            <a:off x="501422" y="979069"/>
            <a:ext cx="540000" cy="540000"/>
            <a:chOff x="630463" y="1530418"/>
            <a:chExt cx="899856" cy="899856"/>
          </a:xfrm>
        </p:grpSpPr>
        <p:sp>
          <p:nvSpPr>
            <p:cNvPr id="1809" name="Google Shape;1809;p88"/>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10" name="Google Shape;1810;p88"/>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1811" name="Google Shape;1811;p88"/>
          <p:cNvSpPr/>
          <p:nvPr/>
        </p:nvSpPr>
        <p:spPr>
          <a:xfrm>
            <a:off x="5759405" y="2690807"/>
            <a:ext cx="2103383" cy="614205"/>
          </a:xfrm>
          <a:prstGeom prst="rect">
            <a:avLst/>
          </a:prstGeom>
          <a:noFill/>
          <a:ln cap="flat" cmpd="sng" w="12700">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900">
                <a:solidFill>
                  <a:srgbClr val="0047BB"/>
                </a:solidFill>
                <a:latin typeface="Avenir"/>
                <a:ea typeface="Avenir"/>
                <a:cs typeface="Avenir"/>
                <a:sym typeface="Avenir"/>
              </a:rPr>
              <a:t>Lorem ipsum dolor sit amet, consectetuer adipiscing elit. </a:t>
            </a:r>
            <a:endParaRPr sz="1100"/>
          </a:p>
          <a:p>
            <a:pPr indent="0" lvl="0" marL="0" marR="0" rtl="0" algn="ctr">
              <a:spcBef>
                <a:spcPts val="0"/>
              </a:spcBef>
              <a:spcAft>
                <a:spcPts val="0"/>
              </a:spcAft>
              <a:buNone/>
            </a:pPr>
            <a:r>
              <a:rPr lang="it" sz="900">
                <a:solidFill>
                  <a:srgbClr val="0047BB"/>
                </a:solidFill>
                <a:latin typeface="Avenir"/>
                <a:ea typeface="Avenir"/>
                <a:cs typeface="Avenir"/>
                <a:sym typeface="Avenir"/>
              </a:rPr>
              <a:t>Aenean commodo ligula eget dolor. </a:t>
            </a:r>
            <a:endParaRPr sz="1100"/>
          </a:p>
        </p:txBody>
      </p:sp>
      <p:sp>
        <p:nvSpPr>
          <p:cNvPr id="1812" name="Google Shape;1812;p88"/>
          <p:cNvSpPr/>
          <p:nvPr/>
        </p:nvSpPr>
        <p:spPr>
          <a:xfrm>
            <a:off x="5759405" y="3524407"/>
            <a:ext cx="2103383" cy="614205"/>
          </a:xfrm>
          <a:prstGeom prst="flowChartOffpageConnector">
            <a:avLst/>
          </a:prstGeom>
          <a:noFill/>
          <a:ln cap="flat" cmpd="sng" w="12700">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900">
                <a:solidFill>
                  <a:srgbClr val="0047BB"/>
                </a:solidFill>
                <a:latin typeface="Avenir"/>
                <a:ea typeface="Avenir"/>
                <a:cs typeface="Avenir"/>
                <a:sym typeface="Avenir"/>
              </a:rPr>
              <a:t>Lorem ipsum dolor sit amet, consectetuer adipiscing elit. </a:t>
            </a:r>
            <a:endParaRPr sz="1100"/>
          </a:p>
          <a:p>
            <a:pPr indent="0" lvl="0" marL="0" marR="0" rtl="0" algn="ctr">
              <a:spcBef>
                <a:spcPts val="0"/>
              </a:spcBef>
              <a:spcAft>
                <a:spcPts val="0"/>
              </a:spcAft>
              <a:buNone/>
            </a:pPr>
            <a:r>
              <a:rPr lang="it" sz="900">
                <a:solidFill>
                  <a:srgbClr val="0047BB"/>
                </a:solidFill>
                <a:latin typeface="Avenir"/>
                <a:ea typeface="Avenir"/>
                <a:cs typeface="Avenir"/>
                <a:sym typeface="Avenir"/>
              </a:rPr>
              <a:t>Aenean commodo ligula eget dolor. </a:t>
            </a:r>
            <a:endParaRPr sz="1100"/>
          </a:p>
        </p:txBody>
      </p:sp>
      <p:sp>
        <p:nvSpPr>
          <p:cNvPr id="1813" name="Google Shape;1813;p88"/>
          <p:cNvSpPr/>
          <p:nvPr/>
        </p:nvSpPr>
        <p:spPr>
          <a:xfrm>
            <a:off x="5591796" y="1327017"/>
            <a:ext cx="2519717" cy="237598"/>
          </a:xfrm>
          <a:prstGeom prst="rect">
            <a:avLst/>
          </a:prstGeom>
          <a:solidFill>
            <a:srgbClr val="FFFFFF"/>
          </a:solid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1200">
                <a:solidFill>
                  <a:schemeClr val="dk2"/>
                </a:solidFill>
                <a:latin typeface="Avenir"/>
                <a:ea typeface="Avenir"/>
                <a:cs typeface="Avenir"/>
                <a:sym typeface="Avenir"/>
              </a:rPr>
              <a:t>Lorem Ipsum</a:t>
            </a:r>
            <a:endParaRPr b="1" i="0" sz="1200">
              <a:solidFill>
                <a:schemeClr val="dk2"/>
              </a:solidFill>
              <a:latin typeface="Avenir"/>
              <a:ea typeface="Avenir"/>
              <a:cs typeface="Avenir"/>
              <a:sym typeface="Avenir"/>
            </a:endParaRPr>
          </a:p>
        </p:txBody>
      </p:sp>
      <p:sp>
        <p:nvSpPr>
          <p:cNvPr id="1814" name="Google Shape;1814;p88"/>
          <p:cNvSpPr/>
          <p:nvPr/>
        </p:nvSpPr>
        <p:spPr>
          <a:xfrm>
            <a:off x="5591796" y="2220842"/>
            <a:ext cx="2519717" cy="250571"/>
          </a:xfrm>
          <a:prstGeom prst="rect">
            <a:avLst/>
          </a:prstGeom>
          <a:solidFill>
            <a:srgbClr val="FFFFFF"/>
          </a:solidFill>
          <a:ln cap="flat" cmpd="sng" w="12700">
            <a:solidFill>
              <a:srgbClr val="C0C0C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1200">
                <a:solidFill>
                  <a:schemeClr val="dk2"/>
                </a:solidFill>
                <a:latin typeface="Avenir"/>
                <a:ea typeface="Avenir"/>
                <a:cs typeface="Avenir"/>
                <a:sym typeface="Avenir"/>
              </a:rPr>
              <a:t>Lorem Ipsum</a:t>
            </a:r>
            <a:endParaRPr b="1" i="0" sz="1200">
              <a:solidFill>
                <a:schemeClr val="dk2"/>
              </a:solidFill>
              <a:latin typeface="Avenir"/>
              <a:ea typeface="Avenir"/>
              <a:cs typeface="Avenir"/>
              <a:sym typeface="Avenir"/>
            </a:endParaRPr>
          </a:p>
        </p:txBody>
      </p:sp>
      <p:sp>
        <p:nvSpPr>
          <p:cNvPr id="1815" name="Google Shape;1815;p88"/>
          <p:cNvSpPr/>
          <p:nvPr/>
        </p:nvSpPr>
        <p:spPr>
          <a:xfrm>
            <a:off x="5591797" y="1762061"/>
            <a:ext cx="2519717" cy="237598"/>
          </a:xfrm>
          <a:prstGeom prst="rect">
            <a:avLst/>
          </a:prstGeom>
          <a:solidFill>
            <a:srgbClr val="FFFFFF"/>
          </a:solidFill>
          <a:ln cap="flat" cmpd="sng" w="12700">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it" sz="1200">
                <a:solidFill>
                  <a:schemeClr val="dk2"/>
                </a:solidFill>
                <a:latin typeface="Avenir"/>
                <a:ea typeface="Avenir"/>
                <a:cs typeface="Avenir"/>
                <a:sym typeface="Avenir"/>
              </a:rPr>
              <a:t>Lorem Ipsum</a:t>
            </a:r>
            <a:endParaRPr b="1" i="0" sz="1200">
              <a:solidFill>
                <a:schemeClr val="dk2"/>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1"/>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INDICE</a:t>
            </a:r>
            <a:endParaRPr/>
          </a:p>
        </p:txBody>
      </p:sp>
      <p:sp>
        <p:nvSpPr>
          <p:cNvPr id="1561" name="Google Shape;1561;p71"/>
          <p:cNvSpPr txBox="1"/>
          <p:nvPr>
            <p:ph idx="3" type="body"/>
          </p:nvPr>
        </p:nvSpPr>
        <p:spPr>
          <a:xfrm>
            <a:off x="494110" y="1733550"/>
            <a:ext cx="3754040" cy="2609850"/>
          </a:xfrm>
          <a:prstGeom prst="rect">
            <a:avLst/>
          </a:prstGeom>
          <a:noFill/>
          <a:ln>
            <a:noFill/>
          </a:ln>
        </p:spPr>
        <p:txBody>
          <a:bodyPr anchorCtr="0" anchor="t" bIns="0" lIns="0" spcFirstLastPara="1" rIns="0" wrap="square" tIns="0">
            <a:normAutofit/>
          </a:bodyPr>
          <a:lstStyle/>
          <a:p>
            <a:pPr indent="-254000" lvl="0" marL="254000" rtl="0" algn="l">
              <a:lnSpc>
                <a:spcPct val="100000"/>
              </a:lnSpc>
              <a:spcBef>
                <a:spcPts val="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254000" lvl="0" marL="254000" rtl="0" algn="l">
              <a:lnSpc>
                <a:spcPct val="100000"/>
              </a:lnSpc>
              <a:spcBef>
                <a:spcPts val="800"/>
              </a:spcBef>
              <a:spcAft>
                <a:spcPts val="0"/>
              </a:spcAft>
              <a:buClr>
                <a:schemeClr val="lt1"/>
              </a:buClr>
              <a:buSzPts val="1800"/>
              <a:buFont typeface="Arial"/>
              <a:buChar char="•"/>
            </a:pPr>
            <a:r>
              <a:rPr lang="it">
                <a:solidFill>
                  <a:srgbClr val="3B3B3A"/>
                </a:solidFill>
              </a:rPr>
              <a:t>Sezione</a:t>
            </a:r>
            <a:endParaRPr/>
          </a:p>
          <a:p>
            <a:pPr indent="0" lvl="0" marL="0" rtl="0" algn="l">
              <a:lnSpc>
                <a:spcPct val="100000"/>
              </a:lnSpc>
              <a:spcBef>
                <a:spcPts val="800"/>
              </a:spcBef>
              <a:spcAft>
                <a:spcPts val="0"/>
              </a:spcAft>
              <a:buSzPts val="1800"/>
              <a:buNone/>
            </a:pPr>
            <a:r>
              <a:t/>
            </a:r>
            <a:endParaRPr/>
          </a:p>
          <a:p>
            <a:pPr indent="0" lvl="0" marL="0" rtl="0" algn="l">
              <a:lnSpc>
                <a:spcPct val="100000"/>
              </a:lnSpc>
              <a:spcBef>
                <a:spcPts val="800"/>
              </a:spcBef>
              <a:spcAft>
                <a:spcPts val="0"/>
              </a:spcAft>
              <a:buSzPts val="1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89"/>
          <p:cNvSpPr txBox="1"/>
          <p:nvPr>
            <p:ph idx="1" type="body"/>
          </p:nvPr>
        </p:nvSpPr>
        <p:spPr>
          <a:xfrm>
            <a:off x="1041421" y="1591185"/>
            <a:ext cx="3530579" cy="1545207"/>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300"/>
              <a:buNone/>
            </a:pPr>
            <a:r>
              <a:rPr lang="it" sz="1100">
                <a:latin typeface="Avenir"/>
                <a:ea typeface="Avenir"/>
                <a:cs typeface="Avenir"/>
                <a:sym typeface="Avenir"/>
              </a:rPr>
              <a:t>I Call out sono rettangoli con angoli stondati GIALLO/BLU OUTLINE oppure con sfondo GRIGIO 3 80%. </a:t>
            </a:r>
            <a:br>
              <a:rPr lang="it" sz="1100">
                <a:latin typeface="Avenir"/>
                <a:ea typeface="Avenir"/>
                <a:cs typeface="Avenir"/>
                <a:sym typeface="Avenir"/>
              </a:rPr>
            </a:br>
            <a:r>
              <a:rPr lang="it" sz="1100">
                <a:latin typeface="Avenir"/>
                <a:ea typeface="Avenir"/>
                <a:cs typeface="Avenir"/>
                <a:sym typeface="Avenir"/>
              </a:rPr>
              <a:t>In alto a sx si può mettere un icona.</a:t>
            </a:r>
            <a:endParaRPr/>
          </a:p>
          <a:p>
            <a:pPr indent="0" lvl="0" marL="0" rtl="0" algn="l">
              <a:lnSpc>
                <a:spcPct val="100000"/>
              </a:lnSpc>
              <a:spcBef>
                <a:spcPts val="800"/>
              </a:spcBef>
              <a:spcAft>
                <a:spcPts val="0"/>
              </a:spcAft>
              <a:buSzPts val="1300"/>
              <a:buNone/>
            </a:pPr>
            <a:r>
              <a:rPr lang="it" sz="1100">
                <a:latin typeface="Avenir"/>
                <a:ea typeface="Avenir"/>
                <a:cs typeface="Avenir"/>
                <a:sym typeface="Avenir"/>
              </a:rPr>
              <a:t>I titolo è BOLD BLU. Il testo GRIGIO1 oppure BLU.</a:t>
            </a:r>
            <a:endParaRPr/>
          </a:p>
          <a:p>
            <a:pPr indent="0" lvl="0" marL="0" rtl="0" algn="l">
              <a:lnSpc>
                <a:spcPct val="100000"/>
              </a:lnSpc>
              <a:spcBef>
                <a:spcPts val="800"/>
              </a:spcBef>
              <a:spcAft>
                <a:spcPts val="0"/>
              </a:spcAft>
              <a:buSzPts val="1300"/>
              <a:buNone/>
            </a:pPr>
            <a:r>
              <a:rPr lang="it" sz="1100">
                <a:latin typeface="Avenir"/>
                <a:ea typeface="Avenir"/>
                <a:cs typeface="Avenir"/>
                <a:sym typeface="Avenir"/>
              </a:rPr>
              <a:t>Nel box si possono inserire immagini, circolari o rettangolari, con sufficiente aria tra queste ed il bordo del box.</a:t>
            </a:r>
            <a:endParaRPr/>
          </a:p>
        </p:txBody>
      </p:sp>
      <p:sp>
        <p:nvSpPr>
          <p:cNvPr id="1822" name="Google Shape;1822;p89"/>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823" name="Google Shape;1823;p89"/>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824" name="Google Shape;1824;p89"/>
          <p:cNvSpPr/>
          <p:nvPr/>
        </p:nvSpPr>
        <p:spPr>
          <a:xfrm>
            <a:off x="1087781"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Elementi grafici – Call Out</a:t>
            </a:r>
            <a:endParaRPr sz="1100"/>
          </a:p>
        </p:txBody>
      </p:sp>
      <p:cxnSp>
        <p:nvCxnSpPr>
          <p:cNvPr id="1825" name="Google Shape;1825;p89"/>
          <p:cNvCxnSpPr/>
          <p:nvPr/>
        </p:nvCxnSpPr>
        <p:spPr>
          <a:xfrm>
            <a:off x="1031090"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1826" name="Google Shape;1826;p89"/>
          <p:cNvGrpSpPr/>
          <p:nvPr/>
        </p:nvGrpSpPr>
        <p:grpSpPr>
          <a:xfrm>
            <a:off x="501422" y="979069"/>
            <a:ext cx="540000" cy="540000"/>
            <a:chOff x="630463" y="1530418"/>
            <a:chExt cx="899856" cy="899856"/>
          </a:xfrm>
        </p:grpSpPr>
        <p:sp>
          <p:nvSpPr>
            <p:cNvPr id="1827" name="Google Shape;1827;p89"/>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28" name="Google Shape;1828;p89"/>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1829" name="Google Shape;1829;p89"/>
          <p:cNvSpPr/>
          <p:nvPr/>
        </p:nvSpPr>
        <p:spPr>
          <a:xfrm>
            <a:off x="5058051" y="1217893"/>
            <a:ext cx="3185384" cy="1011533"/>
          </a:xfrm>
          <a:prstGeom prst="roundRect">
            <a:avLst>
              <a:gd fmla="val 16667" name="adj"/>
            </a:avLst>
          </a:prstGeom>
          <a:solidFill>
            <a:schemeClr val="lt1">
              <a:alpha val="20000"/>
            </a:schemeClr>
          </a:solid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30" name="Google Shape;1830;p89"/>
          <p:cNvSpPr/>
          <p:nvPr/>
        </p:nvSpPr>
        <p:spPr>
          <a:xfrm>
            <a:off x="5358512" y="1640754"/>
            <a:ext cx="2816503" cy="410930"/>
          </a:xfrm>
          <a:prstGeom prst="rect">
            <a:avLst/>
          </a:prstGeom>
          <a:noFill/>
          <a:ln>
            <a:noFill/>
          </a:ln>
        </p:spPr>
        <p:txBody>
          <a:bodyPr anchorCtr="0" anchor="t" bIns="34275" lIns="68575" spcFirstLastPara="1" rIns="68575" wrap="square" tIns="34275">
            <a:noAutofit/>
          </a:bodyPr>
          <a:lstStyle/>
          <a:p>
            <a:pPr indent="0" lvl="0" marL="63500" marR="0" rtl="0" algn="l">
              <a:lnSpc>
                <a:spcPct val="110000"/>
              </a:lnSpc>
              <a:spcBef>
                <a:spcPts val="0"/>
              </a:spcBef>
              <a:spcAft>
                <a:spcPts val="0"/>
              </a:spcAft>
              <a:buNone/>
            </a:pPr>
            <a:r>
              <a:rPr lang="it" sz="1100">
                <a:solidFill>
                  <a:schemeClr val="dk1"/>
                </a:solidFill>
                <a:latin typeface="Avenir"/>
                <a:ea typeface="Avenir"/>
                <a:cs typeface="Avenir"/>
                <a:sym typeface="Avenir"/>
              </a:rPr>
              <a:t>Cum sociis natoque penatibus et magnis dis parturient montes, nascetur ridiculus mus.</a:t>
            </a:r>
            <a:endParaRPr sz="1100"/>
          </a:p>
        </p:txBody>
      </p:sp>
      <p:sp>
        <p:nvSpPr>
          <p:cNvPr id="1831" name="Google Shape;1831;p89"/>
          <p:cNvSpPr/>
          <p:nvPr/>
        </p:nvSpPr>
        <p:spPr>
          <a:xfrm>
            <a:off x="5420715" y="1401819"/>
            <a:ext cx="2301078" cy="207749"/>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None/>
            </a:pPr>
            <a:r>
              <a:rPr b="1" lang="it" sz="1100">
                <a:solidFill>
                  <a:schemeClr val="dk2"/>
                </a:solidFill>
                <a:latin typeface="Avenir"/>
                <a:ea typeface="Avenir"/>
                <a:cs typeface="Avenir"/>
                <a:sym typeface="Avenir"/>
              </a:rPr>
              <a:t>Lorem ipsum dolor sit amet</a:t>
            </a:r>
            <a:endParaRPr b="1" sz="1100">
              <a:solidFill>
                <a:schemeClr val="dk2"/>
              </a:solidFill>
              <a:latin typeface="Avenir"/>
              <a:ea typeface="Avenir"/>
              <a:cs typeface="Avenir"/>
              <a:sym typeface="Avenir"/>
            </a:endParaRPr>
          </a:p>
        </p:txBody>
      </p:sp>
      <p:sp>
        <p:nvSpPr>
          <p:cNvPr id="1832" name="Google Shape;1832;p89"/>
          <p:cNvSpPr/>
          <p:nvPr/>
        </p:nvSpPr>
        <p:spPr>
          <a:xfrm>
            <a:off x="5120752" y="2571750"/>
            <a:ext cx="3264874" cy="118377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33" name="Google Shape;1833;p89"/>
          <p:cNvSpPr/>
          <p:nvPr/>
        </p:nvSpPr>
        <p:spPr>
          <a:xfrm>
            <a:off x="5500702" y="2955550"/>
            <a:ext cx="1827809" cy="766412"/>
          </a:xfrm>
          <a:prstGeom prst="rect">
            <a:avLst/>
          </a:prstGeom>
          <a:noFill/>
          <a:ln>
            <a:noFill/>
          </a:ln>
        </p:spPr>
        <p:txBody>
          <a:bodyPr anchorCtr="0" anchor="t" bIns="34275" lIns="68575" spcFirstLastPara="1" rIns="68575" wrap="square" tIns="34275">
            <a:noAutofit/>
          </a:bodyPr>
          <a:lstStyle/>
          <a:p>
            <a:pPr indent="0" lvl="0" marL="63500" marR="0" rtl="0" algn="l">
              <a:lnSpc>
                <a:spcPct val="110000"/>
              </a:lnSpc>
              <a:spcBef>
                <a:spcPts val="0"/>
              </a:spcBef>
              <a:spcAft>
                <a:spcPts val="0"/>
              </a:spcAft>
              <a:buNone/>
            </a:pPr>
            <a:r>
              <a:rPr lang="it" sz="1100">
                <a:solidFill>
                  <a:schemeClr val="dk1"/>
                </a:solidFill>
                <a:latin typeface="Avenir"/>
                <a:ea typeface="Avenir"/>
                <a:cs typeface="Avenir"/>
                <a:sym typeface="Avenir"/>
              </a:rPr>
              <a:t>Cum sociis natoque penatibus et magnis </a:t>
            </a:r>
            <a:br>
              <a:rPr lang="it" sz="1100">
                <a:solidFill>
                  <a:schemeClr val="dk1"/>
                </a:solidFill>
                <a:latin typeface="Avenir"/>
                <a:ea typeface="Avenir"/>
                <a:cs typeface="Avenir"/>
                <a:sym typeface="Avenir"/>
              </a:rPr>
            </a:br>
            <a:r>
              <a:rPr lang="it" sz="1100">
                <a:solidFill>
                  <a:schemeClr val="dk1"/>
                </a:solidFill>
                <a:latin typeface="Avenir"/>
                <a:ea typeface="Avenir"/>
                <a:cs typeface="Avenir"/>
                <a:sym typeface="Avenir"/>
              </a:rPr>
              <a:t>dis parturient montes, nascetur ridiculus mus.</a:t>
            </a:r>
            <a:endParaRPr sz="1100"/>
          </a:p>
        </p:txBody>
      </p:sp>
      <p:sp>
        <p:nvSpPr>
          <p:cNvPr id="1834" name="Google Shape;1834;p89"/>
          <p:cNvSpPr/>
          <p:nvPr/>
        </p:nvSpPr>
        <p:spPr>
          <a:xfrm>
            <a:off x="5554463" y="2620715"/>
            <a:ext cx="2301078" cy="346249"/>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None/>
            </a:pPr>
            <a:r>
              <a:rPr b="1" lang="it" sz="1100">
                <a:solidFill>
                  <a:schemeClr val="dk2"/>
                </a:solidFill>
                <a:latin typeface="Avenir"/>
                <a:ea typeface="Avenir"/>
                <a:cs typeface="Avenir"/>
                <a:sym typeface="Avenir"/>
              </a:rPr>
              <a:t>Lorem ipsum </a:t>
            </a:r>
            <a:endParaRPr sz="1100"/>
          </a:p>
          <a:p>
            <a:pPr indent="0" lvl="0" marL="0" marR="0" rtl="0" algn="l">
              <a:lnSpc>
                <a:spcPct val="80000"/>
              </a:lnSpc>
              <a:spcBef>
                <a:spcPts val="0"/>
              </a:spcBef>
              <a:spcAft>
                <a:spcPts val="0"/>
              </a:spcAft>
              <a:buNone/>
            </a:pPr>
            <a:r>
              <a:rPr b="1" lang="it" sz="1100">
                <a:solidFill>
                  <a:schemeClr val="dk2"/>
                </a:solidFill>
                <a:latin typeface="Avenir"/>
                <a:ea typeface="Avenir"/>
                <a:cs typeface="Avenir"/>
                <a:sym typeface="Avenir"/>
              </a:rPr>
              <a:t>dolor sit amet</a:t>
            </a:r>
            <a:endParaRPr b="1" sz="1100">
              <a:solidFill>
                <a:schemeClr val="dk2"/>
              </a:solidFill>
              <a:latin typeface="Avenir"/>
              <a:ea typeface="Avenir"/>
              <a:cs typeface="Avenir"/>
              <a:sym typeface="Avenir"/>
            </a:endParaRPr>
          </a:p>
        </p:txBody>
      </p:sp>
      <p:grpSp>
        <p:nvGrpSpPr>
          <p:cNvPr id="1835" name="Google Shape;1835;p89"/>
          <p:cNvGrpSpPr/>
          <p:nvPr/>
        </p:nvGrpSpPr>
        <p:grpSpPr>
          <a:xfrm>
            <a:off x="4817712" y="2394008"/>
            <a:ext cx="687634" cy="687634"/>
            <a:chOff x="1699883" y="2703594"/>
            <a:chExt cx="756000" cy="756000"/>
          </a:xfrm>
        </p:grpSpPr>
        <p:sp>
          <p:nvSpPr>
            <p:cNvPr id="1836" name="Google Shape;1836;p89"/>
            <p:cNvSpPr/>
            <p:nvPr/>
          </p:nvSpPr>
          <p:spPr>
            <a:xfrm>
              <a:off x="1699883" y="270359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37" name="Google Shape;1837;p89"/>
            <p:cNvSpPr/>
            <p:nvPr/>
          </p:nvSpPr>
          <p:spPr>
            <a:xfrm>
              <a:off x="1753883" y="275759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838" name="Google Shape;1838;p89"/>
            <p:cNvSpPr txBox="1"/>
            <p:nvPr/>
          </p:nvSpPr>
          <p:spPr>
            <a:xfrm>
              <a:off x="1699883" y="2797862"/>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1</a:t>
              </a:r>
              <a:endParaRPr sz="1100"/>
            </a:p>
          </p:txBody>
        </p:sp>
      </p:grpSp>
      <p:pic>
        <p:nvPicPr>
          <p:cNvPr id="1839" name="Google Shape;1839;p89"/>
          <p:cNvPicPr preferRelativeResize="0"/>
          <p:nvPr/>
        </p:nvPicPr>
        <p:blipFill rotWithShape="1">
          <a:blip r:embed="rId3">
            <a:alphaModFix/>
          </a:blip>
          <a:srcRect b="0" l="0" r="0" t="0"/>
          <a:stretch/>
        </p:blipFill>
        <p:spPr>
          <a:xfrm>
            <a:off x="7260403" y="2966963"/>
            <a:ext cx="859432" cy="563735"/>
          </a:xfrm>
          <a:prstGeom prst="rect">
            <a:avLst/>
          </a:prstGeom>
          <a:noFill/>
          <a:ln>
            <a:noFill/>
          </a:ln>
        </p:spPr>
      </p:pic>
      <p:grpSp>
        <p:nvGrpSpPr>
          <p:cNvPr id="1840" name="Google Shape;1840;p89"/>
          <p:cNvGrpSpPr/>
          <p:nvPr/>
        </p:nvGrpSpPr>
        <p:grpSpPr>
          <a:xfrm>
            <a:off x="4660571" y="1009677"/>
            <a:ext cx="717533" cy="717533"/>
            <a:chOff x="6297060" y="3591925"/>
            <a:chExt cx="756000" cy="756000"/>
          </a:xfrm>
        </p:grpSpPr>
        <p:sp>
          <p:nvSpPr>
            <p:cNvPr id="1841" name="Google Shape;1841;p89"/>
            <p:cNvSpPr/>
            <p:nvPr/>
          </p:nvSpPr>
          <p:spPr>
            <a:xfrm>
              <a:off x="6297060" y="3591925"/>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42" name="Google Shape;1842;p89"/>
            <p:cNvSpPr/>
            <p:nvPr/>
          </p:nvSpPr>
          <p:spPr>
            <a:xfrm>
              <a:off x="6351060" y="3645925"/>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Grafico di tendenza al ribasso contorno" id="1843" name="Google Shape;1843;p89"/>
            <p:cNvPicPr preferRelativeResize="0"/>
            <p:nvPr/>
          </p:nvPicPr>
          <p:blipFill rotWithShape="1">
            <a:blip r:embed="rId4">
              <a:alphaModFix/>
            </a:blip>
            <a:srcRect b="0" l="0" r="0" t="0"/>
            <a:stretch/>
          </p:blipFill>
          <p:spPr>
            <a:xfrm flipH="1">
              <a:off x="6455899" y="3684483"/>
              <a:ext cx="504000" cy="504000"/>
            </a:xfrm>
            <a:prstGeom prst="rect">
              <a:avLst/>
            </a:prstGeom>
            <a:noFill/>
            <a:ln>
              <a:noFill/>
            </a:ln>
          </p:spPr>
        </p:pic>
      </p:grpSp>
      <p:sp>
        <p:nvSpPr>
          <p:cNvPr id="1844" name="Google Shape;1844;p89"/>
          <p:cNvSpPr/>
          <p:nvPr/>
        </p:nvSpPr>
        <p:spPr>
          <a:xfrm>
            <a:off x="1251269" y="3351500"/>
            <a:ext cx="3264874" cy="1183770"/>
          </a:xfrm>
          <a:prstGeom prst="roundRect">
            <a:avLst>
              <a:gd fmla="val 16667" name="adj"/>
            </a:avLst>
          </a:prstGeom>
          <a:solidFill>
            <a:schemeClr val="lt1"/>
          </a:solidFill>
          <a:ln cap="flat" cmpd="sng" w="12700">
            <a:solidFill>
              <a:srgbClr val="0046B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845" name="Google Shape;1845;p89"/>
          <p:cNvSpPr/>
          <p:nvPr/>
        </p:nvSpPr>
        <p:spPr>
          <a:xfrm>
            <a:off x="1633123" y="3736823"/>
            <a:ext cx="1827809" cy="766412"/>
          </a:xfrm>
          <a:prstGeom prst="rect">
            <a:avLst/>
          </a:prstGeom>
          <a:noFill/>
          <a:ln>
            <a:noFill/>
          </a:ln>
        </p:spPr>
        <p:txBody>
          <a:bodyPr anchorCtr="0" anchor="t" bIns="34275" lIns="68575" spcFirstLastPara="1" rIns="68575" wrap="square" tIns="34275">
            <a:noAutofit/>
          </a:bodyPr>
          <a:lstStyle/>
          <a:p>
            <a:pPr indent="0" lvl="0" marL="63500" marR="0" rtl="0" algn="l">
              <a:lnSpc>
                <a:spcPct val="110000"/>
              </a:lnSpc>
              <a:spcBef>
                <a:spcPts val="0"/>
              </a:spcBef>
              <a:spcAft>
                <a:spcPts val="0"/>
              </a:spcAft>
              <a:buNone/>
            </a:pPr>
            <a:r>
              <a:rPr lang="it" sz="1100">
                <a:solidFill>
                  <a:schemeClr val="dk1"/>
                </a:solidFill>
                <a:latin typeface="Avenir"/>
                <a:ea typeface="Avenir"/>
                <a:cs typeface="Avenir"/>
                <a:sym typeface="Avenir"/>
              </a:rPr>
              <a:t>Cum sociis natoque penatibus et magnis </a:t>
            </a:r>
            <a:br>
              <a:rPr lang="it" sz="1100">
                <a:solidFill>
                  <a:schemeClr val="dk1"/>
                </a:solidFill>
                <a:latin typeface="Avenir"/>
                <a:ea typeface="Avenir"/>
                <a:cs typeface="Avenir"/>
                <a:sym typeface="Avenir"/>
              </a:rPr>
            </a:br>
            <a:r>
              <a:rPr lang="it" sz="1100">
                <a:solidFill>
                  <a:schemeClr val="dk1"/>
                </a:solidFill>
                <a:latin typeface="Avenir"/>
                <a:ea typeface="Avenir"/>
                <a:cs typeface="Avenir"/>
                <a:sym typeface="Avenir"/>
              </a:rPr>
              <a:t>dis parturient montes, nascetur ridiculus mus.</a:t>
            </a:r>
            <a:endParaRPr sz="1100"/>
          </a:p>
        </p:txBody>
      </p:sp>
      <p:sp>
        <p:nvSpPr>
          <p:cNvPr id="1846" name="Google Shape;1846;p89"/>
          <p:cNvSpPr/>
          <p:nvPr/>
        </p:nvSpPr>
        <p:spPr>
          <a:xfrm>
            <a:off x="1684979" y="3400465"/>
            <a:ext cx="2301078" cy="346249"/>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None/>
            </a:pPr>
            <a:r>
              <a:rPr b="1" lang="it" sz="1100">
                <a:solidFill>
                  <a:schemeClr val="dk2"/>
                </a:solidFill>
                <a:latin typeface="Avenir"/>
                <a:ea typeface="Avenir"/>
                <a:cs typeface="Avenir"/>
                <a:sym typeface="Avenir"/>
              </a:rPr>
              <a:t>Lorem ipsum </a:t>
            </a:r>
            <a:endParaRPr sz="1100"/>
          </a:p>
          <a:p>
            <a:pPr indent="0" lvl="0" marL="0" marR="0" rtl="0" algn="l">
              <a:lnSpc>
                <a:spcPct val="80000"/>
              </a:lnSpc>
              <a:spcBef>
                <a:spcPts val="0"/>
              </a:spcBef>
              <a:spcAft>
                <a:spcPts val="0"/>
              </a:spcAft>
              <a:buNone/>
            </a:pPr>
            <a:r>
              <a:rPr b="1" lang="it" sz="1100">
                <a:solidFill>
                  <a:schemeClr val="dk2"/>
                </a:solidFill>
                <a:latin typeface="Avenir"/>
                <a:ea typeface="Avenir"/>
                <a:cs typeface="Avenir"/>
                <a:sym typeface="Avenir"/>
              </a:rPr>
              <a:t>dolor sit amet</a:t>
            </a:r>
            <a:endParaRPr b="1" sz="1100">
              <a:solidFill>
                <a:schemeClr val="dk2"/>
              </a:solidFill>
              <a:latin typeface="Avenir"/>
              <a:ea typeface="Avenir"/>
              <a:cs typeface="Avenir"/>
              <a:sym typeface="Avenir"/>
            </a:endParaRPr>
          </a:p>
        </p:txBody>
      </p:sp>
      <p:grpSp>
        <p:nvGrpSpPr>
          <p:cNvPr id="1847" name="Google Shape;1847;p89"/>
          <p:cNvGrpSpPr/>
          <p:nvPr/>
        </p:nvGrpSpPr>
        <p:grpSpPr>
          <a:xfrm>
            <a:off x="956979" y="3114140"/>
            <a:ext cx="655420" cy="655420"/>
            <a:chOff x="5864163" y="3784248"/>
            <a:chExt cx="756000" cy="756000"/>
          </a:xfrm>
        </p:grpSpPr>
        <p:sp>
          <p:nvSpPr>
            <p:cNvPr id="1848" name="Google Shape;1848;p89"/>
            <p:cNvSpPr/>
            <p:nvPr/>
          </p:nvSpPr>
          <p:spPr>
            <a:xfrm>
              <a:off x="5864163" y="3784248"/>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49" name="Google Shape;1849;p89"/>
            <p:cNvSpPr/>
            <p:nvPr/>
          </p:nvSpPr>
          <p:spPr>
            <a:xfrm>
              <a:off x="5918163" y="3838248"/>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850" name="Google Shape;1850;p89"/>
            <p:cNvSpPr txBox="1"/>
            <p:nvPr/>
          </p:nvSpPr>
          <p:spPr>
            <a:xfrm>
              <a:off x="5864163" y="3878516"/>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5</a:t>
              </a:r>
              <a:endParaRPr sz="1100"/>
            </a:p>
          </p:txBody>
        </p:sp>
      </p:grpSp>
      <p:pic>
        <p:nvPicPr>
          <p:cNvPr id="1851" name="Google Shape;1851;p89"/>
          <p:cNvPicPr preferRelativeResize="0"/>
          <p:nvPr/>
        </p:nvPicPr>
        <p:blipFill rotWithShape="1">
          <a:blip r:embed="rId5">
            <a:alphaModFix/>
          </a:blip>
          <a:srcRect b="0" l="21384" r="19488" t="0"/>
          <a:stretch/>
        </p:blipFill>
        <p:spPr>
          <a:xfrm>
            <a:off x="3441459" y="3583051"/>
            <a:ext cx="792071" cy="786942"/>
          </a:xfrm>
          <a:prstGeom prst="ellipse">
            <a:avLst/>
          </a:prstGeom>
          <a:noFill/>
          <a:ln>
            <a:noFill/>
          </a:ln>
        </p:spPr>
      </p:pic>
      <p:sp>
        <p:nvSpPr>
          <p:cNvPr id="1852" name="Google Shape;1852;p89"/>
          <p:cNvSpPr/>
          <p:nvPr/>
        </p:nvSpPr>
        <p:spPr>
          <a:xfrm>
            <a:off x="5104033" y="3866026"/>
            <a:ext cx="3258529" cy="1019984"/>
          </a:xfrm>
          <a:prstGeom prst="roundRect">
            <a:avLst>
              <a:gd fmla="val 16667" name="adj"/>
            </a:avLst>
          </a:prstGeom>
          <a:solidFill>
            <a:schemeClr val="accent5">
              <a:alpha val="20000"/>
            </a:schemeClr>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accent5"/>
              </a:solidFill>
              <a:latin typeface="Avenir"/>
              <a:ea typeface="Avenir"/>
              <a:cs typeface="Avenir"/>
              <a:sym typeface="Avenir"/>
            </a:endParaRPr>
          </a:p>
        </p:txBody>
      </p:sp>
      <p:sp>
        <p:nvSpPr>
          <p:cNvPr id="1853" name="Google Shape;1853;p89"/>
          <p:cNvSpPr/>
          <p:nvPr/>
        </p:nvSpPr>
        <p:spPr>
          <a:xfrm>
            <a:off x="5325046" y="4080335"/>
            <a:ext cx="2816503" cy="591364"/>
          </a:xfrm>
          <a:prstGeom prst="rect">
            <a:avLst/>
          </a:prstGeom>
          <a:noFill/>
          <a:ln>
            <a:noFill/>
          </a:ln>
        </p:spPr>
        <p:txBody>
          <a:bodyPr anchorCtr="0" anchor="t" bIns="34275" lIns="68575" spcFirstLastPara="1" rIns="68575" wrap="square" tIns="34275">
            <a:noAutofit/>
          </a:bodyPr>
          <a:lstStyle/>
          <a:p>
            <a:pPr indent="0" lvl="0" marL="63500" marR="0" rtl="0" algn="l">
              <a:lnSpc>
                <a:spcPct val="110000"/>
              </a:lnSpc>
              <a:spcBef>
                <a:spcPts val="0"/>
              </a:spcBef>
              <a:spcAft>
                <a:spcPts val="0"/>
              </a:spcAft>
              <a:buNone/>
            </a:pPr>
            <a:r>
              <a:rPr lang="it" sz="1100">
                <a:solidFill>
                  <a:schemeClr val="dk2"/>
                </a:solidFill>
                <a:latin typeface="Avenir"/>
                <a:ea typeface="Avenir"/>
                <a:cs typeface="Avenir"/>
                <a:sym typeface="Avenir"/>
              </a:rPr>
              <a:t>Cum sociis natoque penatibus et magnis dis parturient montes, nascetur ridiculus mus.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90"/>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859" name="Google Shape;1859;p90"/>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cxnSp>
        <p:nvCxnSpPr>
          <p:cNvPr id="1860" name="Google Shape;1860;p90"/>
          <p:cNvCxnSpPr/>
          <p:nvPr/>
        </p:nvCxnSpPr>
        <p:spPr>
          <a:xfrm>
            <a:off x="9926617" y="1483772"/>
            <a:ext cx="809964" cy="0"/>
          </a:xfrm>
          <a:prstGeom prst="straightConnector1">
            <a:avLst/>
          </a:prstGeom>
          <a:noFill/>
          <a:ln cap="flat" cmpd="sng" w="25400">
            <a:solidFill>
              <a:srgbClr val="EEDC00"/>
            </a:solidFill>
            <a:prstDash val="solid"/>
            <a:miter lim="800000"/>
            <a:headEnd len="sm" w="sm" type="none"/>
            <a:tailEnd len="med" w="med" type="oval"/>
          </a:ln>
        </p:spPr>
      </p:cxnSp>
      <p:cxnSp>
        <p:nvCxnSpPr>
          <p:cNvPr id="1861" name="Google Shape;1861;p90"/>
          <p:cNvCxnSpPr/>
          <p:nvPr/>
        </p:nvCxnSpPr>
        <p:spPr>
          <a:xfrm>
            <a:off x="9939317" y="2719935"/>
            <a:ext cx="797263" cy="0"/>
          </a:xfrm>
          <a:prstGeom prst="straightConnector1">
            <a:avLst/>
          </a:prstGeom>
          <a:noFill/>
          <a:ln cap="flat" cmpd="sng" w="25400">
            <a:solidFill>
              <a:srgbClr val="EEDC00"/>
            </a:solidFill>
            <a:prstDash val="solid"/>
            <a:miter lim="800000"/>
            <a:headEnd len="sm" w="sm" type="none"/>
            <a:tailEnd len="med" w="med" type="oval"/>
          </a:ln>
        </p:spPr>
      </p:cxnSp>
      <p:cxnSp>
        <p:nvCxnSpPr>
          <p:cNvPr id="1862" name="Google Shape;1862;p90"/>
          <p:cNvCxnSpPr/>
          <p:nvPr/>
        </p:nvCxnSpPr>
        <p:spPr>
          <a:xfrm>
            <a:off x="9926617" y="3966844"/>
            <a:ext cx="809964" cy="0"/>
          </a:xfrm>
          <a:prstGeom prst="straightConnector1">
            <a:avLst/>
          </a:prstGeom>
          <a:noFill/>
          <a:ln cap="flat" cmpd="sng" w="25400">
            <a:solidFill>
              <a:srgbClr val="EEDC00"/>
            </a:solidFill>
            <a:prstDash val="solid"/>
            <a:miter lim="800000"/>
            <a:headEnd len="sm" w="sm" type="none"/>
            <a:tailEnd len="med" w="med" type="oval"/>
          </a:ln>
        </p:spPr>
      </p:cxnSp>
      <p:pic>
        <p:nvPicPr>
          <p:cNvPr descr="https://pixabay.com/static/uploads/photo/2015/05/31/15/08/blank-792125_960_720.jpg" id="1863" name="Google Shape;1863;p90"/>
          <p:cNvPicPr preferRelativeResize="0"/>
          <p:nvPr/>
        </p:nvPicPr>
        <p:blipFill rotWithShape="1">
          <a:blip r:embed="rId3">
            <a:alphaModFix/>
          </a:blip>
          <a:srcRect b="5667" l="17582" r="13416" t="0"/>
          <a:stretch/>
        </p:blipFill>
        <p:spPr>
          <a:xfrm>
            <a:off x="4908478" y="1132807"/>
            <a:ext cx="3956915" cy="3606403"/>
          </a:xfrm>
          <a:prstGeom prst="rect">
            <a:avLst/>
          </a:prstGeom>
          <a:noFill/>
          <a:ln>
            <a:noFill/>
          </a:ln>
        </p:spPr>
      </p:pic>
      <p:sp>
        <p:nvSpPr>
          <p:cNvPr id="1864" name="Google Shape;1864;p90"/>
          <p:cNvSpPr txBox="1"/>
          <p:nvPr/>
        </p:nvSpPr>
        <p:spPr>
          <a:xfrm>
            <a:off x="1086492" y="1312105"/>
            <a:ext cx="3690990" cy="2580935"/>
          </a:xfrm>
          <a:prstGeom prst="rect">
            <a:avLst/>
          </a:prstGeom>
          <a:noFill/>
          <a:ln>
            <a:noFill/>
          </a:ln>
        </p:spPr>
        <p:txBody>
          <a:bodyPr anchorCtr="0" anchor="t" bIns="34275" lIns="68575" spcFirstLastPara="1" rIns="68575" wrap="square" tIns="34275">
            <a:normAutofit/>
          </a:bodyPr>
          <a:lstStyle/>
          <a:p>
            <a:pPr indent="-215900" lvl="0" marL="215900" marR="0" rtl="0" algn="l">
              <a:lnSpc>
                <a:spcPct val="100000"/>
              </a:lnSpc>
              <a:spcBef>
                <a:spcPts val="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Le immagini devono essere rigorosamente NON DEFORMATE</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Testo su immagini GIALLO (Avenir, min corpo 18, non Bold, ombra di testo in basso a DX, trasparenza 50%, dim. 100%, sfocatura 3pt, angolo 45°, distanza 0pt)</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Se l’immagine risultasse troppo chiara per ospitare un testo giallo, quest’ultimo andrà inserito in BLU senza ombra</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Nessun bordo colorato</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Le immagini allineate non devono presentare scalettature ma avere altezza (o larghezza) uniforme.</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Tra le immagini deve essere presente (sia orizzontalmente che verticalmente) una distanza minima di 6pt.</a:t>
            </a:r>
            <a:endParaRPr sz="1100"/>
          </a:p>
          <a:p>
            <a:pPr indent="-215900" lvl="0" marL="215900" marR="0" rtl="0" algn="l">
              <a:lnSpc>
                <a:spcPct val="100000"/>
              </a:lnSpc>
              <a:spcBef>
                <a:spcPts val="300"/>
              </a:spcBef>
              <a:spcAft>
                <a:spcPts val="0"/>
              </a:spcAft>
              <a:buClr>
                <a:schemeClr val="accent2"/>
              </a:buClr>
              <a:buSzPts val="1200"/>
              <a:buFont typeface="Arial"/>
              <a:buChar char="•"/>
            </a:pPr>
            <a:r>
              <a:rPr lang="it" sz="900">
                <a:solidFill>
                  <a:srgbClr val="707173"/>
                </a:solidFill>
                <a:latin typeface="Avenir"/>
                <a:ea typeface="Avenir"/>
                <a:cs typeface="Avenir"/>
                <a:sym typeface="Avenir"/>
              </a:rPr>
              <a:t>Per un corretto allineamento, le immagini si possono attaccare e, dopo averle uniformate in altezza (o larghezza), si può inserire su ciascuna un bordo BIANCO di 6pt per ottenere l’effetto </a:t>
            </a:r>
            <a:r>
              <a:rPr i="1" lang="it" sz="900">
                <a:solidFill>
                  <a:srgbClr val="707173"/>
                </a:solidFill>
                <a:latin typeface="Avenir"/>
                <a:ea typeface="Avenir"/>
                <a:cs typeface="Avenir"/>
                <a:sym typeface="Avenir"/>
              </a:rPr>
              <a:t>distanziato</a:t>
            </a:r>
            <a:endParaRPr sz="1100"/>
          </a:p>
        </p:txBody>
      </p:sp>
      <p:sp>
        <p:nvSpPr>
          <p:cNvPr id="1865" name="Google Shape;1865;p90"/>
          <p:cNvSpPr txBox="1"/>
          <p:nvPr/>
        </p:nvSpPr>
        <p:spPr>
          <a:xfrm>
            <a:off x="6132472" y="1198149"/>
            <a:ext cx="2575186" cy="807914"/>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it" sz="2400">
                <a:solidFill>
                  <a:schemeClr val="accent2"/>
                </a:solidFill>
                <a:latin typeface="Avenir"/>
                <a:ea typeface="Avenir"/>
                <a:cs typeface="Avenir"/>
                <a:sym typeface="Avenir"/>
              </a:rPr>
              <a:t>LOREM IPSUM DOLOR </a:t>
            </a:r>
            <a:endParaRPr sz="1100"/>
          </a:p>
        </p:txBody>
      </p:sp>
      <p:grpSp>
        <p:nvGrpSpPr>
          <p:cNvPr id="1866" name="Google Shape;1866;p90"/>
          <p:cNvGrpSpPr/>
          <p:nvPr/>
        </p:nvGrpSpPr>
        <p:grpSpPr>
          <a:xfrm>
            <a:off x="494110" y="3754837"/>
            <a:ext cx="4293394" cy="982813"/>
            <a:chOff x="804289" y="5041901"/>
            <a:chExt cx="5149204" cy="1071562"/>
          </a:xfrm>
        </p:grpSpPr>
        <p:pic>
          <p:nvPicPr>
            <p:cNvPr id="1867" name="Google Shape;1867;p90"/>
            <p:cNvPicPr preferRelativeResize="0"/>
            <p:nvPr/>
          </p:nvPicPr>
          <p:blipFill rotWithShape="1">
            <a:blip r:embed="rId4">
              <a:alphaModFix/>
            </a:blip>
            <a:srcRect b="0" l="9674" r="0" t="0"/>
            <a:stretch/>
          </p:blipFill>
          <p:spPr>
            <a:xfrm>
              <a:off x="804289" y="5041901"/>
              <a:ext cx="1639817" cy="1071562"/>
            </a:xfrm>
            <a:prstGeom prst="rect">
              <a:avLst/>
            </a:prstGeom>
            <a:noFill/>
            <a:ln cap="flat" cmpd="sng" w="76200">
              <a:solidFill>
                <a:schemeClr val="lt1"/>
              </a:solidFill>
              <a:prstDash val="solid"/>
              <a:round/>
              <a:headEnd len="sm" w="sm" type="none"/>
              <a:tailEnd len="sm" w="sm" type="none"/>
            </a:ln>
          </p:spPr>
        </p:pic>
        <p:pic>
          <p:nvPicPr>
            <p:cNvPr id="1868" name="Google Shape;1868;p90"/>
            <p:cNvPicPr preferRelativeResize="0"/>
            <p:nvPr/>
          </p:nvPicPr>
          <p:blipFill rotWithShape="1">
            <a:blip r:embed="rId5">
              <a:alphaModFix/>
            </a:blip>
            <a:srcRect b="0" l="0" r="0" t="0"/>
            <a:stretch/>
          </p:blipFill>
          <p:spPr>
            <a:xfrm>
              <a:off x="2512648" y="5041901"/>
              <a:ext cx="1428749" cy="1071562"/>
            </a:xfrm>
            <a:prstGeom prst="rect">
              <a:avLst/>
            </a:prstGeom>
            <a:noFill/>
            <a:ln cap="flat" cmpd="sng" w="76200">
              <a:solidFill>
                <a:schemeClr val="lt1"/>
              </a:solidFill>
              <a:prstDash val="solid"/>
              <a:round/>
              <a:headEnd len="sm" w="sm" type="none"/>
              <a:tailEnd len="sm" w="sm" type="none"/>
            </a:ln>
          </p:spPr>
        </p:pic>
        <p:pic>
          <p:nvPicPr>
            <p:cNvPr descr="https://i.ytimg.com/vi/35C4WDz28DY/maxresdefault.jpg" id="1869" name="Google Shape;1869;p90"/>
            <p:cNvPicPr preferRelativeResize="0"/>
            <p:nvPr/>
          </p:nvPicPr>
          <p:blipFill rotWithShape="1">
            <a:blip r:embed="rId6">
              <a:alphaModFix/>
            </a:blip>
            <a:srcRect b="0" l="0" r="0" t="0"/>
            <a:stretch/>
          </p:blipFill>
          <p:spPr>
            <a:xfrm>
              <a:off x="4048494" y="5041901"/>
              <a:ext cx="1904999" cy="1071562"/>
            </a:xfrm>
            <a:prstGeom prst="rect">
              <a:avLst/>
            </a:prstGeom>
            <a:noFill/>
            <a:ln cap="flat" cmpd="sng" w="76200">
              <a:solidFill>
                <a:schemeClr val="lt1"/>
              </a:solidFill>
              <a:prstDash val="solid"/>
              <a:round/>
              <a:headEnd len="sm" w="sm" type="none"/>
              <a:tailEnd len="sm" w="sm" type="none"/>
            </a:ln>
          </p:spPr>
        </p:pic>
      </p:grpSp>
      <p:sp>
        <p:nvSpPr>
          <p:cNvPr id="1870" name="Google Shape;1870;p90"/>
          <p:cNvSpPr txBox="1"/>
          <p:nvPr/>
        </p:nvSpPr>
        <p:spPr>
          <a:xfrm>
            <a:off x="6061034" y="3855624"/>
            <a:ext cx="2575186" cy="807914"/>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it" sz="2400">
                <a:solidFill>
                  <a:schemeClr val="dk2"/>
                </a:solidFill>
                <a:latin typeface="Avenir"/>
                <a:ea typeface="Avenir"/>
                <a:cs typeface="Avenir"/>
                <a:sym typeface="Avenir"/>
              </a:rPr>
              <a:t>LOREM IPSUM DOLOR </a:t>
            </a:r>
            <a:endParaRPr sz="1100"/>
          </a:p>
        </p:txBody>
      </p:sp>
      <p:sp>
        <p:nvSpPr>
          <p:cNvPr id="1871" name="Google Shape;1871;p90"/>
          <p:cNvSpPr/>
          <p:nvPr/>
        </p:nvSpPr>
        <p:spPr>
          <a:xfrm>
            <a:off x="1087781"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Immagini</a:t>
            </a:r>
            <a:endParaRPr b="0" i="0" sz="1500" u="none" cap="none" strike="noStrike">
              <a:solidFill>
                <a:srgbClr val="0047BB"/>
              </a:solidFill>
              <a:latin typeface="Avenir"/>
              <a:ea typeface="Avenir"/>
              <a:cs typeface="Avenir"/>
              <a:sym typeface="Avenir"/>
            </a:endParaRPr>
          </a:p>
        </p:txBody>
      </p:sp>
      <p:cxnSp>
        <p:nvCxnSpPr>
          <p:cNvPr id="1872" name="Google Shape;1872;p90"/>
          <p:cNvCxnSpPr/>
          <p:nvPr/>
        </p:nvCxnSpPr>
        <p:spPr>
          <a:xfrm>
            <a:off x="1031090"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1873" name="Google Shape;1873;p90"/>
          <p:cNvGrpSpPr/>
          <p:nvPr/>
        </p:nvGrpSpPr>
        <p:grpSpPr>
          <a:xfrm>
            <a:off x="501422" y="979069"/>
            <a:ext cx="540000" cy="540000"/>
            <a:chOff x="630463" y="1530418"/>
            <a:chExt cx="899856" cy="899856"/>
          </a:xfrm>
        </p:grpSpPr>
        <p:sp>
          <p:nvSpPr>
            <p:cNvPr id="1874" name="Google Shape;1874;p90"/>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75" name="Google Shape;1875;p90"/>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91"/>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1881" name="Google Shape;1881;p91"/>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cxnSp>
        <p:nvCxnSpPr>
          <p:cNvPr id="1882" name="Google Shape;1882;p91"/>
          <p:cNvCxnSpPr/>
          <p:nvPr/>
        </p:nvCxnSpPr>
        <p:spPr>
          <a:xfrm>
            <a:off x="9926617" y="1483772"/>
            <a:ext cx="809964" cy="0"/>
          </a:xfrm>
          <a:prstGeom prst="straightConnector1">
            <a:avLst/>
          </a:prstGeom>
          <a:noFill/>
          <a:ln cap="flat" cmpd="sng" w="25400">
            <a:solidFill>
              <a:srgbClr val="EEDC00"/>
            </a:solidFill>
            <a:prstDash val="solid"/>
            <a:miter lim="800000"/>
            <a:headEnd len="sm" w="sm" type="none"/>
            <a:tailEnd len="med" w="med" type="oval"/>
          </a:ln>
        </p:spPr>
      </p:cxnSp>
      <p:cxnSp>
        <p:nvCxnSpPr>
          <p:cNvPr id="1883" name="Google Shape;1883;p91"/>
          <p:cNvCxnSpPr/>
          <p:nvPr/>
        </p:nvCxnSpPr>
        <p:spPr>
          <a:xfrm>
            <a:off x="9939317" y="2719935"/>
            <a:ext cx="797263" cy="0"/>
          </a:xfrm>
          <a:prstGeom prst="straightConnector1">
            <a:avLst/>
          </a:prstGeom>
          <a:noFill/>
          <a:ln cap="flat" cmpd="sng" w="25400">
            <a:solidFill>
              <a:srgbClr val="EEDC00"/>
            </a:solidFill>
            <a:prstDash val="solid"/>
            <a:miter lim="800000"/>
            <a:headEnd len="sm" w="sm" type="none"/>
            <a:tailEnd len="med" w="med" type="oval"/>
          </a:ln>
        </p:spPr>
      </p:cxnSp>
      <p:cxnSp>
        <p:nvCxnSpPr>
          <p:cNvPr id="1884" name="Google Shape;1884;p91"/>
          <p:cNvCxnSpPr/>
          <p:nvPr/>
        </p:nvCxnSpPr>
        <p:spPr>
          <a:xfrm>
            <a:off x="9926617" y="3966844"/>
            <a:ext cx="809964" cy="0"/>
          </a:xfrm>
          <a:prstGeom prst="straightConnector1">
            <a:avLst/>
          </a:prstGeom>
          <a:noFill/>
          <a:ln cap="flat" cmpd="sng" w="25400">
            <a:solidFill>
              <a:srgbClr val="EEDC00"/>
            </a:solidFill>
            <a:prstDash val="solid"/>
            <a:miter lim="800000"/>
            <a:headEnd len="sm" w="sm" type="none"/>
            <a:tailEnd len="med" w="med" type="oval"/>
          </a:ln>
        </p:spPr>
      </p:cxnSp>
      <p:sp>
        <p:nvSpPr>
          <p:cNvPr id="1885" name="Google Shape;1885;p91"/>
          <p:cNvSpPr txBox="1"/>
          <p:nvPr/>
        </p:nvSpPr>
        <p:spPr>
          <a:xfrm>
            <a:off x="1081855" y="1399970"/>
            <a:ext cx="4923794" cy="289487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EFDC01"/>
              </a:buClr>
              <a:buSzPts val="1800"/>
              <a:buFont typeface="Arial"/>
              <a:buNone/>
            </a:pPr>
            <a:r>
              <a:rPr lang="it" sz="1500">
                <a:solidFill>
                  <a:schemeClr val="lt2"/>
                </a:solidFill>
                <a:latin typeface="Avenir"/>
                <a:ea typeface="Avenir"/>
                <a:cs typeface="Avenir"/>
                <a:sym typeface="Avenir"/>
              </a:rPr>
              <a:t>Animazione oggetti</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Le animazioni sono da evitare se non strettamente necessarie</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Limitare il loro utilizzo alle sole </a:t>
            </a:r>
            <a:r>
              <a:rPr i="1" lang="it" sz="1200">
                <a:solidFill>
                  <a:schemeClr val="lt2"/>
                </a:solidFill>
                <a:latin typeface="Avenir"/>
                <a:ea typeface="Avenir"/>
                <a:cs typeface="Avenir"/>
                <a:sym typeface="Avenir"/>
              </a:rPr>
              <a:t>Dissolvenza</a:t>
            </a:r>
            <a:r>
              <a:rPr lang="it" sz="1200">
                <a:solidFill>
                  <a:schemeClr val="lt2"/>
                </a:solidFill>
                <a:latin typeface="Avenir"/>
                <a:ea typeface="Avenir"/>
                <a:cs typeface="Avenir"/>
                <a:sym typeface="Avenir"/>
              </a:rPr>
              <a:t> e </a:t>
            </a:r>
            <a:r>
              <a:rPr i="1" lang="it" sz="1200">
                <a:solidFill>
                  <a:schemeClr val="lt2"/>
                </a:solidFill>
                <a:latin typeface="Avenir"/>
                <a:ea typeface="Avenir"/>
                <a:cs typeface="Avenir"/>
                <a:sym typeface="Avenir"/>
              </a:rPr>
              <a:t>Zoom</a:t>
            </a:r>
            <a:r>
              <a:rPr lang="it" sz="1200">
                <a:solidFill>
                  <a:schemeClr val="lt2"/>
                </a:solidFill>
                <a:latin typeface="Avenir"/>
                <a:ea typeface="Avenir"/>
                <a:cs typeface="Avenir"/>
                <a:sym typeface="Avenir"/>
              </a:rPr>
              <a:t>, comunque con un tempo di animazione limitato ai 0,5 sec.</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Sono escluse animazioni come Morsa, Forma, Fasce, Spirale etc.. </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Limitare i Click al  minimo se non è possibile evitarli</a:t>
            </a:r>
            <a:endParaRPr sz="1100"/>
          </a:p>
          <a:p>
            <a:pPr indent="0" lvl="0" marL="0" marR="0" rtl="0" algn="l">
              <a:lnSpc>
                <a:spcPct val="100000"/>
              </a:lnSpc>
              <a:spcBef>
                <a:spcPts val="800"/>
              </a:spcBef>
              <a:spcAft>
                <a:spcPts val="0"/>
              </a:spcAft>
              <a:buClr>
                <a:srgbClr val="EFDC01"/>
              </a:buClr>
              <a:buSzPts val="1800"/>
              <a:buFont typeface="Arial"/>
              <a:buNone/>
            </a:pPr>
            <a:r>
              <a:rPr lang="it" sz="1500">
                <a:solidFill>
                  <a:schemeClr val="lt2"/>
                </a:solidFill>
                <a:latin typeface="Avenir"/>
                <a:ea typeface="Avenir"/>
                <a:cs typeface="Avenir"/>
                <a:sym typeface="Avenir"/>
              </a:rPr>
              <a:t>Transizione slide</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Le transizioni di slide sono già impostate a Sfumato da Layout</a:t>
            </a:r>
            <a:endParaRPr sz="1100"/>
          </a:p>
          <a:p>
            <a:pPr indent="-215900" lvl="0" marL="215900" marR="0" rtl="0" algn="l">
              <a:lnSpc>
                <a:spcPct val="100000"/>
              </a:lnSpc>
              <a:spcBef>
                <a:spcPts val="500"/>
              </a:spcBef>
              <a:spcAft>
                <a:spcPts val="0"/>
              </a:spcAft>
              <a:buClr>
                <a:srgbClr val="EFDC01"/>
              </a:buClr>
              <a:buSzPts val="1400"/>
              <a:buFont typeface="Arial"/>
              <a:buChar char="•"/>
            </a:pPr>
            <a:r>
              <a:rPr lang="it" sz="1200">
                <a:solidFill>
                  <a:schemeClr val="lt2"/>
                </a:solidFill>
                <a:latin typeface="Avenir"/>
                <a:ea typeface="Avenir"/>
                <a:cs typeface="Avenir"/>
                <a:sym typeface="Avenir"/>
              </a:rPr>
              <a:t>Non cambiare ne modificare il tempo di durata della transizione preimpostata </a:t>
            </a:r>
            <a:endParaRPr sz="1100"/>
          </a:p>
          <a:p>
            <a:pPr indent="0" lvl="0" marL="0" marR="0" rtl="0" algn="l">
              <a:lnSpc>
                <a:spcPct val="100000"/>
              </a:lnSpc>
              <a:spcBef>
                <a:spcPts val="800"/>
              </a:spcBef>
              <a:spcAft>
                <a:spcPts val="0"/>
              </a:spcAft>
              <a:buClr>
                <a:srgbClr val="EFDC01"/>
              </a:buClr>
              <a:buSzPts val="1800"/>
              <a:buFont typeface="Arial"/>
              <a:buNone/>
            </a:pPr>
            <a:r>
              <a:t/>
            </a:r>
            <a:endParaRPr sz="1500">
              <a:solidFill>
                <a:schemeClr val="lt2"/>
              </a:solidFill>
              <a:latin typeface="Avenir"/>
              <a:ea typeface="Avenir"/>
              <a:cs typeface="Avenir"/>
              <a:sym typeface="Avenir"/>
            </a:endParaRPr>
          </a:p>
          <a:p>
            <a:pPr indent="0" lvl="0" marL="0" marR="0" rtl="0" algn="l">
              <a:lnSpc>
                <a:spcPct val="100000"/>
              </a:lnSpc>
              <a:spcBef>
                <a:spcPts val="800"/>
              </a:spcBef>
              <a:spcAft>
                <a:spcPts val="0"/>
              </a:spcAft>
              <a:buClr>
                <a:srgbClr val="EFDC01"/>
              </a:buClr>
              <a:buSzPts val="1800"/>
              <a:buFont typeface="Arial"/>
              <a:buNone/>
            </a:pPr>
            <a:r>
              <a:t/>
            </a:r>
            <a:endParaRPr sz="1500">
              <a:solidFill>
                <a:schemeClr val="lt2"/>
              </a:solidFill>
              <a:latin typeface="Avenir"/>
              <a:ea typeface="Avenir"/>
              <a:cs typeface="Avenir"/>
              <a:sym typeface="Avenir"/>
            </a:endParaRPr>
          </a:p>
        </p:txBody>
      </p:sp>
      <p:sp>
        <p:nvSpPr>
          <p:cNvPr id="1886" name="Google Shape;1886;p91"/>
          <p:cNvSpPr/>
          <p:nvPr/>
        </p:nvSpPr>
        <p:spPr>
          <a:xfrm>
            <a:off x="1087781"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Animazioni</a:t>
            </a:r>
            <a:endParaRPr b="0" i="0" sz="1500" u="none" cap="none" strike="noStrike">
              <a:solidFill>
                <a:srgbClr val="0047BB"/>
              </a:solidFill>
              <a:latin typeface="Avenir"/>
              <a:ea typeface="Avenir"/>
              <a:cs typeface="Avenir"/>
              <a:sym typeface="Avenir"/>
            </a:endParaRPr>
          </a:p>
        </p:txBody>
      </p:sp>
      <p:cxnSp>
        <p:nvCxnSpPr>
          <p:cNvPr id="1887" name="Google Shape;1887;p91"/>
          <p:cNvCxnSpPr/>
          <p:nvPr/>
        </p:nvCxnSpPr>
        <p:spPr>
          <a:xfrm>
            <a:off x="1031090"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1888" name="Google Shape;1888;p91"/>
          <p:cNvGrpSpPr/>
          <p:nvPr/>
        </p:nvGrpSpPr>
        <p:grpSpPr>
          <a:xfrm>
            <a:off x="494110" y="978694"/>
            <a:ext cx="568004" cy="568004"/>
            <a:chOff x="8998465" y="5393463"/>
            <a:chExt cx="720000" cy="720000"/>
          </a:xfrm>
        </p:grpSpPr>
        <p:grpSp>
          <p:nvGrpSpPr>
            <p:cNvPr id="1889" name="Google Shape;1889;p91"/>
            <p:cNvGrpSpPr/>
            <p:nvPr/>
          </p:nvGrpSpPr>
          <p:grpSpPr>
            <a:xfrm>
              <a:off x="8998465" y="5393463"/>
              <a:ext cx="720000" cy="720000"/>
              <a:chOff x="630463" y="1530418"/>
              <a:chExt cx="899856" cy="899856"/>
            </a:xfrm>
          </p:grpSpPr>
          <p:sp>
            <p:nvSpPr>
              <p:cNvPr id="1890" name="Google Shape;1890;p91"/>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891" name="Google Shape;1891;p91"/>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1892" name="Google Shape;1892;p91"/>
            <p:cNvSpPr/>
            <p:nvPr/>
          </p:nvSpPr>
          <p:spPr>
            <a:xfrm rot="5400000">
              <a:off x="9250943" y="5628724"/>
              <a:ext cx="292866" cy="249478"/>
            </a:xfrm>
            <a:prstGeom prst="triangle">
              <a:avLst>
                <a:gd fmla="val 51781" name="adj"/>
              </a:avLst>
            </a:prstGeom>
            <a:noFill/>
            <a:ln cap="flat" cmpd="sng" w="222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92"/>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ICONE</a:t>
            </a:r>
            <a:endParaRPr/>
          </a:p>
        </p:txBody>
      </p:sp>
      <p:sp>
        <p:nvSpPr>
          <p:cNvPr id="1899" name="Google Shape;1899;p92"/>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1900" name="Google Shape;1900;p92"/>
          <p:cNvSpPr/>
          <p:nvPr/>
        </p:nvSpPr>
        <p:spPr>
          <a:xfrm>
            <a:off x="438914"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01" name="Google Shape;1901;p92"/>
          <p:cNvSpPr/>
          <p:nvPr/>
        </p:nvSpPr>
        <p:spPr>
          <a:xfrm>
            <a:off x="479414"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02" name="Google Shape;1902;p92"/>
          <p:cNvSpPr/>
          <p:nvPr/>
        </p:nvSpPr>
        <p:spPr>
          <a:xfrm>
            <a:off x="1152750"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03" name="Google Shape;1903;p92"/>
          <p:cNvSpPr/>
          <p:nvPr/>
        </p:nvSpPr>
        <p:spPr>
          <a:xfrm>
            <a:off x="1193250"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04" name="Google Shape;1904;p92"/>
          <p:cNvSpPr/>
          <p:nvPr/>
        </p:nvSpPr>
        <p:spPr>
          <a:xfrm>
            <a:off x="1866586"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05" name="Google Shape;1905;p92"/>
          <p:cNvSpPr/>
          <p:nvPr/>
        </p:nvSpPr>
        <p:spPr>
          <a:xfrm>
            <a:off x="1907086"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06" name="Google Shape;1906;p92"/>
          <p:cNvSpPr/>
          <p:nvPr/>
        </p:nvSpPr>
        <p:spPr>
          <a:xfrm>
            <a:off x="258202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07" name="Google Shape;1907;p92"/>
          <p:cNvSpPr/>
          <p:nvPr/>
        </p:nvSpPr>
        <p:spPr>
          <a:xfrm>
            <a:off x="262252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08" name="Google Shape;1908;p92"/>
          <p:cNvSpPr/>
          <p:nvPr/>
        </p:nvSpPr>
        <p:spPr>
          <a:xfrm>
            <a:off x="329746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09" name="Google Shape;1909;p92"/>
          <p:cNvSpPr/>
          <p:nvPr/>
        </p:nvSpPr>
        <p:spPr>
          <a:xfrm>
            <a:off x="333796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10" name="Google Shape;1910;p92"/>
          <p:cNvSpPr/>
          <p:nvPr/>
        </p:nvSpPr>
        <p:spPr>
          <a:xfrm>
            <a:off x="4008959"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11" name="Google Shape;1911;p92"/>
          <p:cNvSpPr/>
          <p:nvPr/>
        </p:nvSpPr>
        <p:spPr>
          <a:xfrm>
            <a:off x="4049459"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12" name="Google Shape;1912;p92"/>
          <p:cNvSpPr/>
          <p:nvPr/>
        </p:nvSpPr>
        <p:spPr>
          <a:xfrm>
            <a:off x="4722795"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13" name="Google Shape;1913;p92"/>
          <p:cNvSpPr/>
          <p:nvPr/>
        </p:nvSpPr>
        <p:spPr>
          <a:xfrm>
            <a:off x="4763295"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14" name="Google Shape;1914;p92"/>
          <p:cNvSpPr/>
          <p:nvPr/>
        </p:nvSpPr>
        <p:spPr>
          <a:xfrm>
            <a:off x="5436631"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15" name="Google Shape;1915;p92"/>
          <p:cNvSpPr/>
          <p:nvPr/>
        </p:nvSpPr>
        <p:spPr>
          <a:xfrm>
            <a:off x="5477131"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16" name="Google Shape;1916;p92"/>
          <p:cNvSpPr/>
          <p:nvPr/>
        </p:nvSpPr>
        <p:spPr>
          <a:xfrm>
            <a:off x="615207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17" name="Google Shape;1917;p92"/>
          <p:cNvSpPr/>
          <p:nvPr/>
        </p:nvSpPr>
        <p:spPr>
          <a:xfrm>
            <a:off x="619257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18" name="Google Shape;1918;p92"/>
          <p:cNvSpPr/>
          <p:nvPr/>
        </p:nvSpPr>
        <p:spPr>
          <a:xfrm>
            <a:off x="686751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19" name="Google Shape;1919;p92"/>
          <p:cNvSpPr/>
          <p:nvPr/>
        </p:nvSpPr>
        <p:spPr>
          <a:xfrm>
            <a:off x="690801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20" name="Google Shape;1920;p92"/>
          <p:cNvSpPr/>
          <p:nvPr/>
        </p:nvSpPr>
        <p:spPr>
          <a:xfrm>
            <a:off x="7582953"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21" name="Google Shape;1921;p92"/>
          <p:cNvSpPr/>
          <p:nvPr/>
        </p:nvSpPr>
        <p:spPr>
          <a:xfrm>
            <a:off x="7623453"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22" name="Google Shape;1922;p92"/>
          <p:cNvSpPr/>
          <p:nvPr/>
        </p:nvSpPr>
        <p:spPr>
          <a:xfrm>
            <a:off x="8298394"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23" name="Google Shape;1923;p92"/>
          <p:cNvSpPr/>
          <p:nvPr/>
        </p:nvSpPr>
        <p:spPr>
          <a:xfrm>
            <a:off x="8338894"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24" name="Google Shape;1924;p92"/>
          <p:cNvSpPr/>
          <p:nvPr/>
        </p:nvSpPr>
        <p:spPr>
          <a:xfrm>
            <a:off x="438914"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25" name="Google Shape;1925;p92"/>
          <p:cNvSpPr/>
          <p:nvPr/>
        </p:nvSpPr>
        <p:spPr>
          <a:xfrm>
            <a:off x="479414"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26" name="Google Shape;1926;p92"/>
          <p:cNvSpPr/>
          <p:nvPr/>
        </p:nvSpPr>
        <p:spPr>
          <a:xfrm>
            <a:off x="1152750"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27" name="Google Shape;1927;p92"/>
          <p:cNvSpPr/>
          <p:nvPr/>
        </p:nvSpPr>
        <p:spPr>
          <a:xfrm>
            <a:off x="1193250"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28" name="Google Shape;1928;p92"/>
          <p:cNvSpPr/>
          <p:nvPr/>
        </p:nvSpPr>
        <p:spPr>
          <a:xfrm>
            <a:off x="1866586"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29" name="Google Shape;1929;p92"/>
          <p:cNvSpPr/>
          <p:nvPr/>
        </p:nvSpPr>
        <p:spPr>
          <a:xfrm>
            <a:off x="1907086"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30" name="Google Shape;1930;p92"/>
          <p:cNvSpPr/>
          <p:nvPr/>
        </p:nvSpPr>
        <p:spPr>
          <a:xfrm>
            <a:off x="258202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31" name="Google Shape;1931;p92"/>
          <p:cNvSpPr/>
          <p:nvPr/>
        </p:nvSpPr>
        <p:spPr>
          <a:xfrm>
            <a:off x="262252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32" name="Google Shape;1932;p92"/>
          <p:cNvSpPr/>
          <p:nvPr/>
        </p:nvSpPr>
        <p:spPr>
          <a:xfrm>
            <a:off x="329746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33" name="Google Shape;1933;p92"/>
          <p:cNvSpPr/>
          <p:nvPr/>
        </p:nvSpPr>
        <p:spPr>
          <a:xfrm>
            <a:off x="333796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34" name="Google Shape;1934;p92"/>
          <p:cNvSpPr/>
          <p:nvPr/>
        </p:nvSpPr>
        <p:spPr>
          <a:xfrm>
            <a:off x="4008959"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35" name="Google Shape;1935;p92"/>
          <p:cNvSpPr/>
          <p:nvPr/>
        </p:nvSpPr>
        <p:spPr>
          <a:xfrm>
            <a:off x="4049459"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36" name="Google Shape;1936;p92"/>
          <p:cNvSpPr/>
          <p:nvPr/>
        </p:nvSpPr>
        <p:spPr>
          <a:xfrm>
            <a:off x="4722795"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37" name="Google Shape;1937;p92"/>
          <p:cNvSpPr/>
          <p:nvPr/>
        </p:nvSpPr>
        <p:spPr>
          <a:xfrm>
            <a:off x="4763295"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38" name="Google Shape;1938;p92"/>
          <p:cNvSpPr/>
          <p:nvPr/>
        </p:nvSpPr>
        <p:spPr>
          <a:xfrm>
            <a:off x="5436631"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39" name="Google Shape;1939;p92"/>
          <p:cNvSpPr/>
          <p:nvPr/>
        </p:nvSpPr>
        <p:spPr>
          <a:xfrm>
            <a:off x="5477131"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40" name="Google Shape;1940;p92"/>
          <p:cNvSpPr/>
          <p:nvPr/>
        </p:nvSpPr>
        <p:spPr>
          <a:xfrm>
            <a:off x="615207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41" name="Google Shape;1941;p92"/>
          <p:cNvSpPr/>
          <p:nvPr/>
        </p:nvSpPr>
        <p:spPr>
          <a:xfrm>
            <a:off x="619257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42" name="Google Shape;1942;p92"/>
          <p:cNvSpPr/>
          <p:nvPr/>
        </p:nvSpPr>
        <p:spPr>
          <a:xfrm>
            <a:off x="686751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43" name="Google Shape;1943;p92"/>
          <p:cNvSpPr/>
          <p:nvPr/>
        </p:nvSpPr>
        <p:spPr>
          <a:xfrm>
            <a:off x="690801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44" name="Google Shape;1944;p92"/>
          <p:cNvSpPr/>
          <p:nvPr/>
        </p:nvSpPr>
        <p:spPr>
          <a:xfrm>
            <a:off x="7582953"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45" name="Google Shape;1945;p92"/>
          <p:cNvSpPr/>
          <p:nvPr/>
        </p:nvSpPr>
        <p:spPr>
          <a:xfrm>
            <a:off x="7623453"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46" name="Google Shape;1946;p92"/>
          <p:cNvSpPr/>
          <p:nvPr/>
        </p:nvSpPr>
        <p:spPr>
          <a:xfrm>
            <a:off x="8298394"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47" name="Google Shape;1947;p92"/>
          <p:cNvSpPr/>
          <p:nvPr/>
        </p:nvSpPr>
        <p:spPr>
          <a:xfrm>
            <a:off x="8338894"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48" name="Google Shape;1948;p92"/>
          <p:cNvSpPr/>
          <p:nvPr/>
        </p:nvSpPr>
        <p:spPr>
          <a:xfrm>
            <a:off x="438914"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49" name="Google Shape;1949;p92"/>
          <p:cNvSpPr/>
          <p:nvPr/>
        </p:nvSpPr>
        <p:spPr>
          <a:xfrm>
            <a:off x="479414"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50" name="Google Shape;1950;p92"/>
          <p:cNvSpPr/>
          <p:nvPr/>
        </p:nvSpPr>
        <p:spPr>
          <a:xfrm>
            <a:off x="1152750"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51" name="Google Shape;1951;p92"/>
          <p:cNvSpPr/>
          <p:nvPr/>
        </p:nvSpPr>
        <p:spPr>
          <a:xfrm>
            <a:off x="1193250"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52" name="Google Shape;1952;p92"/>
          <p:cNvSpPr/>
          <p:nvPr/>
        </p:nvSpPr>
        <p:spPr>
          <a:xfrm>
            <a:off x="1866586"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53" name="Google Shape;1953;p92"/>
          <p:cNvSpPr/>
          <p:nvPr/>
        </p:nvSpPr>
        <p:spPr>
          <a:xfrm>
            <a:off x="1907086"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54" name="Google Shape;1954;p92"/>
          <p:cNvSpPr/>
          <p:nvPr/>
        </p:nvSpPr>
        <p:spPr>
          <a:xfrm>
            <a:off x="258202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55" name="Google Shape;1955;p92"/>
          <p:cNvSpPr/>
          <p:nvPr/>
        </p:nvSpPr>
        <p:spPr>
          <a:xfrm>
            <a:off x="262252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56" name="Google Shape;1956;p92"/>
          <p:cNvSpPr/>
          <p:nvPr/>
        </p:nvSpPr>
        <p:spPr>
          <a:xfrm>
            <a:off x="329746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57" name="Google Shape;1957;p92"/>
          <p:cNvSpPr/>
          <p:nvPr/>
        </p:nvSpPr>
        <p:spPr>
          <a:xfrm>
            <a:off x="333796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58" name="Google Shape;1958;p92"/>
          <p:cNvSpPr/>
          <p:nvPr/>
        </p:nvSpPr>
        <p:spPr>
          <a:xfrm>
            <a:off x="4008959"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59" name="Google Shape;1959;p92"/>
          <p:cNvSpPr/>
          <p:nvPr/>
        </p:nvSpPr>
        <p:spPr>
          <a:xfrm>
            <a:off x="4049459"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60" name="Google Shape;1960;p92"/>
          <p:cNvSpPr/>
          <p:nvPr/>
        </p:nvSpPr>
        <p:spPr>
          <a:xfrm>
            <a:off x="4722795"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61" name="Google Shape;1961;p92"/>
          <p:cNvSpPr/>
          <p:nvPr/>
        </p:nvSpPr>
        <p:spPr>
          <a:xfrm>
            <a:off x="4763295"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62" name="Google Shape;1962;p92"/>
          <p:cNvSpPr/>
          <p:nvPr/>
        </p:nvSpPr>
        <p:spPr>
          <a:xfrm>
            <a:off x="5436631"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63" name="Google Shape;1963;p92"/>
          <p:cNvSpPr/>
          <p:nvPr/>
        </p:nvSpPr>
        <p:spPr>
          <a:xfrm>
            <a:off x="5477131"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64" name="Google Shape;1964;p92"/>
          <p:cNvSpPr/>
          <p:nvPr/>
        </p:nvSpPr>
        <p:spPr>
          <a:xfrm>
            <a:off x="615207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65" name="Google Shape;1965;p92"/>
          <p:cNvSpPr/>
          <p:nvPr/>
        </p:nvSpPr>
        <p:spPr>
          <a:xfrm>
            <a:off x="619257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66" name="Google Shape;1966;p92"/>
          <p:cNvSpPr/>
          <p:nvPr/>
        </p:nvSpPr>
        <p:spPr>
          <a:xfrm>
            <a:off x="686751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67" name="Google Shape;1967;p92"/>
          <p:cNvSpPr/>
          <p:nvPr/>
        </p:nvSpPr>
        <p:spPr>
          <a:xfrm>
            <a:off x="690801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68" name="Google Shape;1968;p92"/>
          <p:cNvSpPr/>
          <p:nvPr/>
        </p:nvSpPr>
        <p:spPr>
          <a:xfrm>
            <a:off x="7582953"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69" name="Google Shape;1969;p92"/>
          <p:cNvSpPr/>
          <p:nvPr/>
        </p:nvSpPr>
        <p:spPr>
          <a:xfrm>
            <a:off x="7623453"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70" name="Google Shape;1970;p92"/>
          <p:cNvSpPr/>
          <p:nvPr/>
        </p:nvSpPr>
        <p:spPr>
          <a:xfrm>
            <a:off x="8298394"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71" name="Google Shape;1971;p92"/>
          <p:cNvSpPr/>
          <p:nvPr/>
        </p:nvSpPr>
        <p:spPr>
          <a:xfrm>
            <a:off x="8338894"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72" name="Google Shape;1972;p92"/>
          <p:cNvSpPr/>
          <p:nvPr/>
        </p:nvSpPr>
        <p:spPr>
          <a:xfrm>
            <a:off x="438914"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73" name="Google Shape;1973;p92"/>
          <p:cNvSpPr/>
          <p:nvPr/>
        </p:nvSpPr>
        <p:spPr>
          <a:xfrm>
            <a:off x="479414"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74" name="Google Shape;1974;p92"/>
          <p:cNvSpPr/>
          <p:nvPr/>
        </p:nvSpPr>
        <p:spPr>
          <a:xfrm>
            <a:off x="1152750"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75" name="Google Shape;1975;p92"/>
          <p:cNvSpPr/>
          <p:nvPr/>
        </p:nvSpPr>
        <p:spPr>
          <a:xfrm>
            <a:off x="1193250"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76" name="Google Shape;1976;p92"/>
          <p:cNvSpPr/>
          <p:nvPr/>
        </p:nvSpPr>
        <p:spPr>
          <a:xfrm>
            <a:off x="1866586"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77" name="Google Shape;1977;p92"/>
          <p:cNvSpPr/>
          <p:nvPr/>
        </p:nvSpPr>
        <p:spPr>
          <a:xfrm>
            <a:off x="1907086"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78" name="Google Shape;1978;p92"/>
          <p:cNvSpPr/>
          <p:nvPr/>
        </p:nvSpPr>
        <p:spPr>
          <a:xfrm>
            <a:off x="258202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79" name="Google Shape;1979;p92"/>
          <p:cNvSpPr/>
          <p:nvPr/>
        </p:nvSpPr>
        <p:spPr>
          <a:xfrm>
            <a:off x="262252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80" name="Google Shape;1980;p92"/>
          <p:cNvSpPr/>
          <p:nvPr/>
        </p:nvSpPr>
        <p:spPr>
          <a:xfrm>
            <a:off x="329746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81" name="Google Shape;1981;p92"/>
          <p:cNvSpPr/>
          <p:nvPr/>
        </p:nvSpPr>
        <p:spPr>
          <a:xfrm>
            <a:off x="333796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82" name="Google Shape;1982;p92"/>
          <p:cNvSpPr/>
          <p:nvPr/>
        </p:nvSpPr>
        <p:spPr>
          <a:xfrm>
            <a:off x="4008959"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83" name="Google Shape;1983;p92"/>
          <p:cNvSpPr/>
          <p:nvPr/>
        </p:nvSpPr>
        <p:spPr>
          <a:xfrm>
            <a:off x="4049459"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84" name="Google Shape;1984;p92"/>
          <p:cNvSpPr/>
          <p:nvPr/>
        </p:nvSpPr>
        <p:spPr>
          <a:xfrm>
            <a:off x="4722795"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85" name="Google Shape;1985;p92"/>
          <p:cNvSpPr/>
          <p:nvPr/>
        </p:nvSpPr>
        <p:spPr>
          <a:xfrm>
            <a:off x="4763295"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86" name="Google Shape;1986;p92"/>
          <p:cNvSpPr/>
          <p:nvPr/>
        </p:nvSpPr>
        <p:spPr>
          <a:xfrm>
            <a:off x="5436631"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87" name="Google Shape;1987;p92"/>
          <p:cNvSpPr/>
          <p:nvPr/>
        </p:nvSpPr>
        <p:spPr>
          <a:xfrm>
            <a:off x="5477131"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88" name="Google Shape;1988;p92"/>
          <p:cNvSpPr/>
          <p:nvPr/>
        </p:nvSpPr>
        <p:spPr>
          <a:xfrm>
            <a:off x="615207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89" name="Google Shape;1989;p92"/>
          <p:cNvSpPr/>
          <p:nvPr/>
        </p:nvSpPr>
        <p:spPr>
          <a:xfrm>
            <a:off x="619257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90" name="Google Shape;1990;p92"/>
          <p:cNvSpPr/>
          <p:nvPr/>
        </p:nvSpPr>
        <p:spPr>
          <a:xfrm>
            <a:off x="686751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91" name="Google Shape;1991;p92"/>
          <p:cNvSpPr/>
          <p:nvPr/>
        </p:nvSpPr>
        <p:spPr>
          <a:xfrm>
            <a:off x="690801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92" name="Google Shape;1992;p92"/>
          <p:cNvSpPr/>
          <p:nvPr/>
        </p:nvSpPr>
        <p:spPr>
          <a:xfrm>
            <a:off x="7582953"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93" name="Google Shape;1993;p92"/>
          <p:cNvSpPr/>
          <p:nvPr/>
        </p:nvSpPr>
        <p:spPr>
          <a:xfrm>
            <a:off x="7623453"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1994" name="Google Shape;1994;p92"/>
          <p:cNvSpPr/>
          <p:nvPr/>
        </p:nvSpPr>
        <p:spPr>
          <a:xfrm>
            <a:off x="8298394"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1995" name="Google Shape;1995;p92"/>
          <p:cNvSpPr/>
          <p:nvPr/>
        </p:nvSpPr>
        <p:spPr>
          <a:xfrm>
            <a:off x="8338894"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Presentazione con grafico a torta contorno" id="1996" name="Google Shape;1996;p92"/>
          <p:cNvPicPr preferRelativeResize="0"/>
          <p:nvPr/>
        </p:nvPicPr>
        <p:blipFill rotWithShape="1">
          <a:blip r:embed="rId3">
            <a:alphaModFix/>
          </a:blip>
          <a:srcRect b="0" l="0" r="0" t="0"/>
          <a:stretch/>
        </p:blipFill>
        <p:spPr>
          <a:xfrm>
            <a:off x="562209" y="2154399"/>
            <a:ext cx="320410" cy="320410"/>
          </a:xfrm>
          <a:prstGeom prst="rect">
            <a:avLst/>
          </a:prstGeom>
          <a:noFill/>
          <a:ln>
            <a:noFill/>
          </a:ln>
        </p:spPr>
      </p:pic>
      <p:grpSp>
        <p:nvGrpSpPr>
          <p:cNvPr id="1997" name="Google Shape;1997;p92"/>
          <p:cNvGrpSpPr/>
          <p:nvPr/>
        </p:nvGrpSpPr>
        <p:grpSpPr>
          <a:xfrm>
            <a:off x="1937881" y="2175593"/>
            <a:ext cx="429325" cy="250592"/>
            <a:chOff x="3891571" y="602297"/>
            <a:chExt cx="704218" cy="411044"/>
          </a:xfrm>
        </p:grpSpPr>
        <p:pic>
          <p:nvPicPr>
            <p:cNvPr descr="Monete contorno" id="1998" name="Google Shape;1998;p92"/>
            <p:cNvPicPr preferRelativeResize="0"/>
            <p:nvPr/>
          </p:nvPicPr>
          <p:blipFill rotWithShape="1">
            <a:blip r:embed="rId4">
              <a:alphaModFix/>
            </a:blip>
            <a:srcRect b="0" l="0" r="0" t="0"/>
            <a:stretch/>
          </p:blipFill>
          <p:spPr>
            <a:xfrm>
              <a:off x="3891571" y="628010"/>
              <a:ext cx="385331" cy="385331"/>
            </a:xfrm>
            <a:prstGeom prst="rect">
              <a:avLst/>
            </a:prstGeom>
            <a:noFill/>
            <a:ln>
              <a:noFill/>
            </a:ln>
          </p:spPr>
        </p:pic>
        <p:pic>
          <p:nvPicPr>
            <p:cNvPr descr="Ombrello contorno" id="1999" name="Google Shape;1999;p92"/>
            <p:cNvPicPr preferRelativeResize="0"/>
            <p:nvPr/>
          </p:nvPicPr>
          <p:blipFill rotWithShape="1">
            <a:blip r:embed="rId5">
              <a:alphaModFix/>
            </a:blip>
            <a:srcRect b="0" l="0" r="0" t="0"/>
            <a:stretch/>
          </p:blipFill>
          <p:spPr>
            <a:xfrm>
              <a:off x="4210458" y="602297"/>
              <a:ext cx="385331" cy="385331"/>
            </a:xfrm>
            <a:prstGeom prst="rect">
              <a:avLst/>
            </a:prstGeom>
            <a:noFill/>
            <a:ln>
              <a:noFill/>
            </a:ln>
          </p:spPr>
        </p:pic>
      </p:grpSp>
      <p:grpSp>
        <p:nvGrpSpPr>
          <p:cNvPr id="2000" name="Google Shape;2000;p92"/>
          <p:cNvGrpSpPr/>
          <p:nvPr/>
        </p:nvGrpSpPr>
        <p:grpSpPr>
          <a:xfrm>
            <a:off x="2654445" y="2176652"/>
            <a:ext cx="448525" cy="313735"/>
            <a:chOff x="5091899" y="569962"/>
            <a:chExt cx="731693" cy="511806"/>
          </a:xfrm>
        </p:grpSpPr>
        <p:pic>
          <p:nvPicPr>
            <p:cNvPr descr="Smartphone contorno" id="2001" name="Google Shape;2001;p92"/>
            <p:cNvPicPr preferRelativeResize="0"/>
            <p:nvPr/>
          </p:nvPicPr>
          <p:blipFill rotWithShape="1">
            <a:blip r:embed="rId6">
              <a:alphaModFix/>
            </a:blip>
            <a:srcRect b="0" l="0" r="0" t="0"/>
            <a:stretch/>
          </p:blipFill>
          <p:spPr>
            <a:xfrm>
              <a:off x="5091899" y="569962"/>
              <a:ext cx="394947" cy="394947"/>
            </a:xfrm>
            <a:prstGeom prst="rect">
              <a:avLst/>
            </a:prstGeom>
            <a:noFill/>
            <a:ln>
              <a:noFill/>
            </a:ln>
          </p:spPr>
        </p:pic>
        <p:pic>
          <p:nvPicPr>
            <p:cNvPr descr="Carta di credito contorno" id="2002" name="Google Shape;2002;p92"/>
            <p:cNvPicPr preferRelativeResize="0"/>
            <p:nvPr/>
          </p:nvPicPr>
          <p:blipFill rotWithShape="1">
            <a:blip r:embed="rId7">
              <a:alphaModFix/>
            </a:blip>
            <a:srcRect b="0" l="0" r="0" t="0"/>
            <a:stretch/>
          </p:blipFill>
          <p:spPr>
            <a:xfrm rot="1559787">
              <a:off x="5390292" y="648468"/>
              <a:ext cx="370796" cy="370796"/>
            </a:xfrm>
            <a:prstGeom prst="rect">
              <a:avLst/>
            </a:prstGeom>
            <a:noFill/>
            <a:ln>
              <a:noFill/>
            </a:ln>
          </p:spPr>
        </p:pic>
      </p:grpSp>
      <p:grpSp>
        <p:nvGrpSpPr>
          <p:cNvPr id="2003" name="Google Shape;2003;p92"/>
          <p:cNvGrpSpPr/>
          <p:nvPr/>
        </p:nvGrpSpPr>
        <p:grpSpPr>
          <a:xfrm>
            <a:off x="1242835" y="2127642"/>
            <a:ext cx="429230" cy="377791"/>
            <a:chOff x="2751109" y="577471"/>
            <a:chExt cx="572306" cy="503721"/>
          </a:xfrm>
        </p:grpSpPr>
        <p:pic>
          <p:nvPicPr>
            <p:cNvPr descr="Scatola contorno" id="2004" name="Google Shape;2004;p92"/>
            <p:cNvPicPr preferRelativeResize="0"/>
            <p:nvPr/>
          </p:nvPicPr>
          <p:blipFill rotWithShape="1">
            <a:blip r:embed="rId8">
              <a:alphaModFix/>
            </a:blip>
            <a:srcRect b="0" l="0" r="0" t="0"/>
            <a:stretch/>
          </p:blipFill>
          <p:spPr>
            <a:xfrm>
              <a:off x="2751109" y="577471"/>
              <a:ext cx="367791" cy="367791"/>
            </a:xfrm>
            <a:prstGeom prst="rect">
              <a:avLst/>
            </a:prstGeom>
            <a:noFill/>
            <a:ln>
              <a:noFill/>
            </a:ln>
          </p:spPr>
        </p:pic>
        <p:pic>
          <p:nvPicPr>
            <p:cNvPr descr="Busta contorno" id="2005" name="Google Shape;2005;p92"/>
            <p:cNvPicPr preferRelativeResize="0"/>
            <p:nvPr/>
          </p:nvPicPr>
          <p:blipFill rotWithShape="1">
            <a:blip r:embed="rId9">
              <a:alphaModFix/>
            </a:blip>
            <a:srcRect b="0" l="0" r="0" t="0"/>
            <a:stretch/>
          </p:blipFill>
          <p:spPr>
            <a:xfrm rot="-1743159">
              <a:off x="3017752" y="775529"/>
              <a:ext cx="259060" cy="259060"/>
            </a:xfrm>
            <a:prstGeom prst="rect">
              <a:avLst/>
            </a:prstGeom>
            <a:noFill/>
            <a:ln>
              <a:noFill/>
            </a:ln>
          </p:spPr>
        </p:pic>
      </p:grpSp>
      <p:pic>
        <p:nvPicPr>
          <p:cNvPr descr="Monete contorno" id="2006" name="Google Shape;2006;p92"/>
          <p:cNvPicPr preferRelativeResize="0"/>
          <p:nvPr/>
        </p:nvPicPr>
        <p:blipFill rotWithShape="1">
          <a:blip r:embed="rId4">
            <a:alphaModFix/>
          </a:blip>
          <a:srcRect b="0" l="0" r="0" t="0"/>
          <a:stretch/>
        </p:blipFill>
        <p:spPr>
          <a:xfrm>
            <a:off x="3399307" y="2107606"/>
            <a:ext cx="377029" cy="377029"/>
          </a:xfrm>
          <a:prstGeom prst="rect">
            <a:avLst/>
          </a:prstGeom>
          <a:noFill/>
          <a:ln>
            <a:noFill/>
          </a:ln>
        </p:spPr>
      </p:pic>
      <p:pic>
        <p:nvPicPr>
          <p:cNvPr descr="Ombrello contorno" id="2007" name="Google Shape;2007;p92"/>
          <p:cNvPicPr preferRelativeResize="0"/>
          <p:nvPr/>
        </p:nvPicPr>
        <p:blipFill rotWithShape="1">
          <a:blip r:embed="rId5">
            <a:alphaModFix/>
          </a:blip>
          <a:srcRect b="0" l="0" r="0" t="0"/>
          <a:stretch/>
        </p:blipFill>
        <p:spPr>
          <a:xfrm>
            <a:off x="4113793" y="2127302"/>
            <a:ext cx="357333" cy="357333"/>
          </a:xfrm>
          <a:prstGeom prst="rect">
            <a:avLst/>
          </a:prstGeom>
          <a:noFill/>
          <a:ln>
            <a:noFill/>
          </a:ln>
        </p:spPr>
      </p:pic>
      <p:pic>
        <p:nvPicPr>
          <p:cNvPr descr="Architettura moderna contorno" id="2008" name="Google Shape;2008;p92"/>
          <p:cNvPicPr preferRelativeResize="0"/>
          <p:nvPr/>
        </p:nvPicPr>
        <p:blipFill rotWithShape="1">
          <a:blip r:embed="rId10">
            <a:alphaModFix/>
          </a:blip>
          <a:srcRect b="0" l="0" r="0" t="0"/>
          <a:stretch/>
        </p:blipFill>
        <p:spPr>
          <a:xfrm>
            <a:off x="4845602" y="2127302"/>
            <a:ext cx="345465" cy="345465"/>
          </a:xfrm>
          <a:prstGeom prst="rect">
            <a:avLst/>
          </a:prstGeom>
          <a:noFill/>
          <a:ln>
            <a:noFill/>
          </a:ln>
        </p:spPr>
      </p:pic>
      <p:pic>
        <p:nvPicPr>
          <p:cNvPr descr="Automobile contorno" id="2009" name="Google Shape;2009;p92"/>
          <p:cNvPicPr preferRelativeResize="0"/>
          <p:nvPr/>
        </p:nvPicPr>
        <p:blipFill rotWithShape="1">
          <a:blip r:embed="rId11">
            <a:alphaModFix/>
          </a:blip>
          <a:srcRect b="0" l="0" r="0" t="0"/>
          <a:stretch/>
        </p:blipFill>
        <p:spPr>
          <a:xfrm>
            <a:off x="5561712" y="2137146"/>
            <a:ext cx="330236" cy="330236"/>
          </a:xfrm>
          <a:prstGeom prst="rect">
            <a:avLst/>
          </a:prstGeom>
          <a:noFill/>
          <a:ln>
            <a:noFill/>
          </a:ln>
        </p:spPr>
      </p:pic>
      <p:pic>
        <p:nvPicPr>
          <p:cNvPr descr="Obiettivo contorno" id="2010" name="Google Shape;2010;p92"/>
          <p:cNvPicPr preferRelativeResize="0"/>
          <p:nvPr/>
        </p:nvPicPr>
        <p:blipFill rotWithShape="1">
          <a:blip r:embed="rId12">
            <a:alphaModFix/>
          </a:blip>
          <a:srcRect b="0" l="0" r="0" t="0"/>
          <a:stretch/>
        </p:blipFill>
        <p:spPr>
          <a:xfrm>
            <a:off x="540812" y="2791445"/>
            <a:ext cx="362890" cy="362890"/>
          </a:xfrm>
          <a:prstGeom prst="rect">
            <a:avLst/>
          </a:prstGeom>
          <a:noFill/>
          <a:ln>
            <a:noFill/>
          </a:ln>
        </p:spPr>
      </p:pic>
      <p:pic>
        <p:nvPicPr>
          <p:cNvPr descr="Bussola contorno" id="2011" name="Google Shape;2011;p92"/>
          <p:cNvPicPr preferRelativeResize="0"/>
          <p:nvPr/>
        </p:nvPicPr>
        <p:blipFill rotWithShape="1">
          <a:blip r:embed="rId13">
            <a:alphaModFix/>
          </a:blip>
          <a:srcRect b="0" l="0" r="0" t="0"/>
          <a:stretch/>
        </p:blipFill>
        <p:spPr>
          <a:xfrm>
            <a:off x="1952480" y="2778722"/>
            <a:ext cx="388333" cy="388333"/>
          </a:xfrm>
          <a:prstGeom prst="rect">
            <a:avLst/>
          </a:prstGeom>
          <a:noFill/>
          <a:ln>
            <a:noFill/>
          </a:ln>
        </p:spPr>
      </p:pic>
      <p:pic>
        <p:nvPicPr>
          <p:cNvPr descr="Grafico a barre contorno" id="2012" name="Google Shape;2012;p92"/>
          <p:cNvPicPr preferRelativeResize="0"/>
          <p:nvPr/>
        </p:nvPicPr>
        <p:blipFill rotWithShape="1">
          <a:blip r:embed="rId14">
            <a:alphaModFix/>
          </a:blip>
          <a:srcRect b="0" l="0" r="0" t="0"/>
          <a:stretch/>
        </p:blipFill>
        <p:spPr>
          <a:xfrm>
            <a:off x="1269260" y="2788646"/>
            <a:ext cx="333981" cy="333981"/>
          </a:xfrm>
          <a:prstGeom prst="rect">
            <a:avLst/>
          </a:prstGeom>
          <a:noFill/>
          <a:ln>
            <a:noFill/>
          </a:ln>
        </p:spPr>
      </p:pic>
      <p:pic>
        <p:nvPicPr>
          <p:cNvPr id="2013" name="Google Shape;2013;p92"/>
          <p:cNvPicPr preferRelativeResize="0"/>
          <p:nvPr/>
        </p:nvPicPr>
        <p:blipFill rotWithShape="1">
          <a:blip r:embed="rId15">
            <a:alphaModFix/>
          </a:blip>
          <a:srcRect b="0" l="0" r="0" t="0"/>
          <a:stretch/>
        </p:blipFill>
        <p:spPr>
          <a:xfrm>
            <a:off x="8475830" y="2830334"/>
            <a:ext cx="270000" cy="270000"/>
          </a:xfrm>
          <a:prstGeom prst="rect">
            <a:avLst/>
          </a:prstGeom>
          <a:noFill/>
          <a:ln>
            <a:noFill/>
          </a:ln>
        </p:spPr>
      </p:pic>
      <p:pic>
        <p:nvPicPr>
          <p:cNvPr id="2014" name="Google Shape;2014;p92"/>
          <p:cNvPicPr preferRelativeResize="0"/>
          <p:nvPr/>
        </p:nvPicPr>
        <p:blipFill rotWithShape="1">
          <a:blip r:embed="rId16">
            <a:alphaModFix/>
          </a:blip>
          <a:srcRect b="0" l="0" r="0" t="0"/>
          <a:stretch/>
        </p:blipFill>
        <p:spPr>
          <a:xfrm>
            <a:off x="7758635" y="2862553"/>
            <a:ext cx="214486" cy="216000"/>
          </a:xfrm>
          <a:prstGeom prst="rect">
            <a:avLst/>
          </a:prstGeom>
          <a:noFill/>
          <a:ln>
            <a:noFill/>
          </a:ln>
        </p:spPr>
      </p:pic>
      <p:pic>
        <p:nvPicPr>
          <p:cNvPr descr="Famiglia con due figli contorno" id="2015" name="Google Shape;2015;p92"/>
          <p:cNvPicPr preferRelativeResize="0"/>
          <p:nvPr/>
        </p:nvPicPr>
        <p:blipFill rotWithShape="1">
          <a:blip r:embed="rId17">
            <a:alphaModFix/>
          </a:blip>
          <a:srcRect b="0" l="0" r="0" t="0"/>
          <a:stretch/>
        </p:blipFill>
        <p:spPr>
          <a:xfrm>
            <a:off x="3386945" y="2730761"/>
            <a:ext cx="388046" cy="388045"/>
          </a:xfrm>
          <a:prstGeom prst="rect">
            <a:avLst/>
          </a:prstGeom>
          <a:noFill/>
          <a:ln>
            <a:noFill/>
          </a:ln>
        </p:spPr>
      </p:pic>
      <p:pic>
        <p:nvPicPr>
          <p:cNvPr descr="Grafico di tendenza al ribasso contorno" id="2016" name="Google Shape;2016;p92"/>
          <p:cNvPicPr preferRelativeResize="0"/>
          <p:nvPr/>
        </p:nvPicPr>
        <p:blipFill rotWithShape="1">
          <a:blip r:embed="rId18">
            <a:alphaModFix/>
          </a:blip>
          <a:srcRect b="0" l="0" r="0" t="0"/>
          <a:stretch/>
        </p:blipFill>
        <p:spPr>
          <a:xfrm flipH="1">
            <a:off x="4841924" y="2763362"/>
            <a:ext cx="378000" cy="378000"/>
          </a:xfrm>
          <a:prstGeom prst="rect">
            <a:avLst/>
          </a:prstGeom>
          <a:noFill/>
          <a:ln>
            <a:noFill/>
          </a:ln>
        </p:spPr>
      </p:pic>
      <p:pic>
        <p:nvPicPr>
          <p:cNvPr descr="Programmatrice contorno" id="2017" name="Google Shape;2017;p92"/>
          <p:cNvPicPr preferRelativeResize="0"/>
          <p:nvPr/>
        </p:nvPicPr>
        <p:blipFill rotWithShape="1">
          <a:blip r:embed="rId19">
            <a:alphaModFix/>
          </a:blip>
          <a:srcRect b="0" l="0" r="0" t="0"/>
          <a:stretch/>
        </p:blipFill>
        <p:spPr>
          <a:xfrm>
            <a:off x="4117989" y="2760319"/>
            <a:ext cx="348940" cy="348940"/>
          </a:xfrm>
          <a:prstGeom prst="rect">
            <a:avLst/>
          </a:prstGeom>
          <a:noFill/>
          <a:ln>
            <a:noFill/>
          </a:ln>
        </p:spPr>
      </p:pic>
      <p:pic>
        <p:nvPicPr>
          <p:cNvPr descr="Puzzle contorno" id="2018" name="Google Shape;2018;p92"/>
          <p:cNvPicPr preferRelativeResize="0"/>
          <p:nvPr/>
        </p:nvPicPr>
        <p:blipFill rotWithShape="1">
          <a:blip r:embed="rId20">
            <a:alphaModFix/>
          </a:blip>
          <a:srcRect b="0" l="0" r="0" t="0"/>
          <a:stretch/>
        </p:blipFill>
        <p:spPr>
          <a:xfrm>
            <a:off x="2693501" y="2810464"/>
            <a:ext cx="324848" cy="324848"/>
          </a:xfrm>
          <a:prstGeom prst="rect">
            <a:avLst/>
          </a:prstGeom>
          <a:noFill/>
          <a:ln>
            <a:noFill/>
          </a:ln>
        </p:spPr>
      </p:pic>
      <p:pic>
        <p:nvPicPr>
          <p:cNvPr descr="Processore contorno" id="2019" name="Google Shape;2019;p92"/>
          <p:cNvPicPr preferRelativeResize="0"/>
          <p:nvPr/>
        </p:nvPicPr>
        <p:blipFill rotWithShape="1">
          <a:blip r:embed="rId21">
            <a:alphaModFix/>
          </a:blip>
          <a:srcRect b="0" l="0" r="0" t="0"/>
          <a:stretch/>
        </p:blipFill>
        <p:spPr>
          <a:xfrm>
            <a:off x="526567" y="3434157"/>
            <a:ext cx="377618" cy="377618"/>
          </a:xfrm>
          <a:prstGeom prst="rect">
            <a:avLst/>
          </a:prstGeom>
          <a:noFill/>
          <a:ln>
            <a:noFill/>
          </a:ln>
        </p:spPr>
      </p:pic>
      <p:pic>
        <p:nvPicPr>
          <p:cNvPr descr="Grafico della curva del bastone da Hockey contorno" id="2020" name="Google Shape;2020;p92"/>
          <p:cNvPicPr preferRelativeResize="0"/>
          <p:nvPr/>
        </p:nvPicPr>
        <p:blipFill rotWithShape="1">
          <a:blip r:embed="rId22">
            <a:alphaModFix/>
          </a:blip>
          <a:srcRect b="0" l="0" r="0" t="0"/>
          <a:stretch/>
        </p:blipFill>
        <p:spPr>
          <a:xfrm flipH="1">
            <a:off x="5540381" y="2760319"/>
            <a:ext cx="378000" cy="378000"/>
          </a:xfrm>
          <a:prstGeom prst="rect">
            <a:avLst/>
          </a:prstGeom>
          <a:noFill/>
          <a:ln>
            <a:noFill/>
          </a:ln>
        </p:spPr>
      </p:pic>
      <p:pic>
        <p:nvPicPr>
          <p:cNvPr descr="Tendenza al rialzo contorno" id="2021" name="Google Shape;2021;p92"/>
          <p:cNvPicPr preferRelativeResize="0"/>
          <p:nvPr/>
        </p:nvPicPr>
        <p:blipFill rotWithShape="1">
          <a:blip r:embed="rId23">
            <a:alphaModFix/>
          </a:blip>
          <a:srcRect b="0" l="0" r="0" t="0"/>
          <a:stretch/>
        </p:blipFill>
        <p:spPr>
          <a:xfrm flipH="1">
            <a:off x="6266792" y="2776334"/>
            <a:ext cx="378000" cy="378000"/>
          </a:xfrm>
          <a:prstGeom prst="rect">
            <a:avLst/>
          </a:prstGeom>
          <a:noFill/>
          <a:ln>
            <a:noFill/>
          </a:ln>
        </p:spPr>
      </p:pic>
      <p:pic>
        <p:nvPicPr>
          <p:cNvPr descr="Grafico periodico contorno" id="2022" name="Google Shape;2022;p92"/>
          <p:cNvPicPr preferRelativeResize="0"/>
          <p:nvPr/>
        </p:nvPicPr>
        <p:blipFill rotWithShape="1">
          <a:blip r:embed="rId24">
            <a:alphaModFix/>
          </a:blip>
          <a:srcRect b="0" l="0" r="0" t="0"/>
          <a:stretch/>
        </p:blipFill>
        <p:spPr>
          <a:xfrm>
            <a:off x="6967020" y="2772656"/>
            <a:ext cx="385249" cy="385249"/>
          </a:xfrm>
          <a:prstGeom prst="rect">
            <a:avLst/>
          </a:prstGeom>
          <a:noFill/>
          <a:ln>
            <a:noFill/>
          </a:ln>
        </p:spPr>
      </p:pic>
      <p:pic>
        <p:nvPicPr>
          <p:cNvPr descr="Scatola contorno" id="2023" name="Google Shape;2023;p92"/>
          <p:cNvPicPr preferRelativeResize="0"/>
          <p:nvPr/>
        </p:nvPicPr>
        <p:blipFill rotWithShape="1">
          <a:blip r:embed="rId8">
            <a:alphaModFix/>
          </a:blip>
          <a:srcRect b="0" l="0" r="0" t="0"/>
          <a:stretch/>
        </p:blipFill>
        <p:spPr>
          <a:xfrm>
            <a:off x="1230442" y="3437021"/>
            <a:ext cx="405000" cy="405000"/>
          </a:xfrm>
          <a:prstGeom prst="rect">
            <a:avLst/>
          </a:prstGeom>
          <a:noFill/>
          <a:ln>
            <a:noFill/>
          </a:ln>
        </p:spPr>
      </p:pic>
      <p:pic>
        <p:nvPicPr>
          <p:cNvPr descr="Megafono1 contorno" id="2024" name="Google Shape;2024;p92"/>
          <p:cNvPicPr preferRelativeResize="0"/>
          <p:nvPr/>
        </p:nvPicPr>
        <p:blipFill rotWithShape="1">
          <a:blip r:embed="rId25">
            <a:alphaModFix/>
          </a:blip>
          <a:srcRect b="0" l="0" r="0" t="0"/>
          <a:stretch/>
        </p:blipFill>
        <p:spPr>
          <a:xfrm>
            <a:off x="1964267" y="3417534"/>
            <a:ext cx="378000" cy="378000"/>
          </a:xfrm>
          <a:prstGeom prst="rect">
            <a:avLst/>
          </a:prstGeom>
          <a:noFill/>
          <a:ln>
            <a:noFill/>
          </a:ln>
        </p:spPr>
      </p:pic>
      <p:pic>
        <p:nvPicPr>
          <p:cNvPr descr="Sblocca contorno" id="2025" name="Google Shape;2025;p92"/>
          <p:cNvPicPr preferRelativeResize="0"/>
          <p:nvPr/>
        </p:nvPicPr>
        <p:blipFill rotWithShape="1">
          <a:blip r:embed="rId26">
            <a:alphaModFix/>
          </a:blip>
          <a:srcRect b="0" l="0" r="0" t="0"/>
          <a:stretch/>
        </p:blipFill>
        <p:spPr>
          <a:xfrm>
            <a:off x="3400868" y="3438723"/>
            <a:ext cx="356869" cy="356868"/>
          </a:xfrm>
          <a:prstGeom prst="rect">
            <a:avLst/>
          </a:prstGeom>
          <a:noFill/>
          <a:ln>
            <a:noFill/>
          </a:ln>
        </p:spPr>
      </p:pic>
      <p:pic>
        <p:nvPicPr>
          <p:cNvPr descr="Sicuro contorno" id="2026" name="Google Shape;2026;p92"/>
          <p:cNvPicPr preferRelativeResize="0"/>
          <p:nvPr/>
        </p:nvPicPr>
        <p:blipFill rotWithShape="1">
          <a:blip r:embed="rId27">
            <a:alphaModFix/>
          </a:blip>
          <a:srcRect b="0" l="0" r="0" t="0"/>
          <a:stretch/>
        </p:blipFill>
        <p:spPr>
          <a:xfrm>
            <a:off x="4828394" y="3460667"/>
            <a:ext cx="358360" cy="358360"/>
          </a:xfrm>
          <a:prstGeom prst="rect">
            <a:avLst/>
          </a:prstGeom>
          <a:noFill/>
          <a:ln>
            <a:noFill/>
          </a:ln>
        </p:spPr>
      </p:pic>
      <p:pic>
        <p:nvPicPr>
          <p:cNvPr descr="Contratto contorno" id="2027" name="Google Shape;2027;p92"/>
          <p:cNvPicPr preferRelativeResize="0"/>
          <p:nvPr/>
        </p:nvPicPr>
        <p:blipFill rotWithShape="1">
          <a:blip r:embed="rId28">
            <a:alphaModFix/>
          </a:blip>
          <a:srcRect b="0" l="0" r="0" t="0"/>
          <a:stretch/>
        </p:blipFill>
        <p:spPr>
          <a:xfrm>
            <a:off x="4113793" y="3445325"/>
            <a:ext cx="366450" cy="366450"/>
          </a:xfrm>
          <a:prstGeom prst="rect">
            <a:avLst/>
          </a:prstGeom>
          <a:noFill/>
          <a:ln>
            <a:noFill/>
          </a:ln>
        </p:spPr>
      </p:pic>
      <p:pic>
        <p:nvPicPr>
          <p:cNvPr id="2028" name="Google Shape;2028;p92"/>
          <p:cNvPicPr preferRelativeResize="0"/>
          <p:nvPr/>
        </p:nvPicPr>
        <p:blipFill rotWithShape="1">
          <a:blip r:embed="rId29">
            <a:alphaModFix/>
          </a:blip>
          <a:srcRect b="0" l="0" r="0" t="0"/>
          <a:stretch/>
        </p:blipFill>
        <p:spPr>
          <a:xfrm rot="-1052398">
            <a:off x="2707313" y="3549462"/>
            <a:ext cx="322412" cy="189000"/>
          </a:xfrm>
          <a:prstGeom prst="rect">
            <a:avLst/>
          </a:prstGeom>
          <a:noFill/>
          <a:ln>
            <a:noFill/>
          </a:ln>
        </p:spPr>
      </p:pic>
      <p:pic>
        <p:nvPicPr>
          <p:cNvPr descr="Selfie contorno" id="2029" name="Google Shape;2029;p92"/>
          <p:cNvPicPr preferRelativeResize="0"/>
          <p:nvPr/>
        </p:nvPicPr>
        <p:blipFill rotWithShape="1">
          <a:blip r:embed="rId30">
            <a:alphaModFix/>
          </a:blip>
          <a:srcRect b="0" l="0" r="0" t="0"/>
          <a:stretch/>
        </p:blipFill>
        <p:spPr>
          <a:xfrm>
            <a:off x="1314449" y="4120658"/>
            <a:ext cx="302867" cy="302867"/>
          </a:xfrm>
          <a:prstGeom prst="rect">
            <a:avLst/>
          </a:prstGeom>
          <a:noFill/>
          <a:ln>
            <a:noFill/>
          </a:ln>
        </p:spPr>
      </p:pic>
      <p:pic>
        <p:nvPicPr>
          <p:cNvPr descr="Scuola contorno" id="2030" name="Google Shape;2030;p92"/>
          <p:cNvPicPr preferRelativeResize="0"/>
          <p:nvPr/>
        </p:nvPicPr>
        <p:blipFill rotWithShape="1">
          <a:blip r:embed="rId31">
            <a:alphaModFix/>
          </a:blip>
          <a:srcRect b="0" l="0" r="0" t="0"/>
          <a:stretch/>
        </p:blipFill>
        <p:spPr>
          <a:xfrm>
            <a:off x="556666" y="4096592"/>
            <a:ext cx="351000" cy="351000"/>
          </a:xfrm>
          <a:prstGeom prst="rect">
            <a:avLst/>
          </a:prstGeom>
          <a:noFill/>
          <a:ln>
            <a:noFill/>
          </a:ln>
        </p:spPr>
      </p:pic>
      <p:pic>
        <p:nvPicPr>
          <p:cNvPr id="2031" name="Google Shape;2031;p92"/>
          <p:cNvPicPr preferRelativeResize="0"/>
          <p:nvPr/>
        </p:nvPicPr>
        <p:blipFill rotWithShape="1">
          <a:blip r:embed="rId32">
            <a:alphaModFix/>
          </a:blip>
          <a:srcRect b="0" l="0" r="0" t="0"/>
          <a:stretch/>
        </p:blipFill>
        <p:spPr>
          <a:xfrm>
            <a:off x="2034735" y="4160180"/>
            <a:ext cx="243000" cy="243000"/>
          </a:xfrm>
          <a:prstGeom prst="rect">
            <a:avLst/>
          </a:prstGeom>
          <a:noFill/>
          <a:ln>
            <a:noFill/>
          </a:ln>
        </p:spPr>
      </p:pic>
      <p:pic>
        <p:nvPicPr>
          <p:cNvPr id="2032" name="Google Shape;2032;p92"/>
          <p:cNvPicPr preferRelativeResize="0"/>
          <p:nvPr/>
        </p:nvPicPr>
        <p:blipFill rotWithShape="1">
          <a:blip r:embed="rId33">
            <a:alphaModFix/>
          </a:blip>
          <a:srcRect b="0" l="0" r="0" t="0"/>
          <a:stretch/>
        </p:blipFill>
        <p:spPr>
          <a:xfrm>
            <a:off x="2733514" y="4149213"/>
            <a:ext cx="270000" cy="270000"/>
          </a:xfrm>
          <a:prstGeom prst="rect">
            <a:avLst/>
          </a:prstGeom>
          <a:noFill/>
          <a:ln>
            <a:noFill/>
          </a:ln>
        </p:spPr>
      </p:pic>
      <p:pic>
        <p:nvPicPr>
          <p:cNvPr id="2033" name="Google Shape;2033;p92"/>
          <p:cNvPicPr preferRelativeResize="0"/>
          <p:nvPr/>
        </p:nvPicPr>
        <p:blipFill rotWithShape="1">
          <a:blip r:embed="rId34">
            <a:alphaModFix/>
          </a:blip>
          <a:srcRect b="0" l="0" r="0" t="0"/>
          <a:stretch/>
        </p:blipFill>
        <p:spPr>
          <a:xfrm>
            <a:off x="3444302" y="4133180"/>
            <a:ext cx="270000" cy="270000"/>
          </a:xfrm>
          <a:prstGeom prst="rect">
            <a:avLst/>
          </a:prstGeom>
          <a:noFill/>
          <a:ln>
            <a:noFill/>
          </a:ln>
        </p:spPr>
      </p:pic>
      <p:pic>
        <p:nvPicPr>
          <p:cNvPr descr="Energia rinnovabile contorno" id="2034" name="Google Shape;2034;p92"/>
          <p:cNvPicPr preferRelativeResize="0"/>
          <p:nvPr/>
        </p:nvPicPr>
        <p:blipFill rotWithShape="1">
          <a:blip r:embed="rId35">
            <a:alphaModFix/>
          </a:blip>
          <a:srcRect b="0" l="0" r="0" t="0"/>
          <a:stretch/>
        </p:blipFill>
        <p:spPr>
          <a:xfrm>
            <a:off x="4126733" y="4103512"/>
            <a:ext cx="353136" cy="353136"/>
          </a:xfrm>
          <a:prstGeom prst="rect">
            <a:avLst/>
          </a:prstGeom>
          <a:noFill/>
          <a:ln>
            <a:noFill/>
          </a:ln>
        </p:spPr>
      </p:pic>
      <p:pic>
        <p:nvPicPr>
          <p:cNvPr id="2035" name="Google Shape;2035;p92"/>
          <p:cNvPicPr preferRelativeResize="0"/>
          <p:nvPr/>
        </p:nvPicPr>
        <p:blipFill rotWithShape="1">
          <a:blip r:embed="rId36">
            <a:alphaModFix/>
          </a:blip>
          <a:srcRect b="0" l="0" r="0" t="0"/>
          <a:stretch/>
        </p:blipFill>
        <p:spPr>
          <a:xfrm>
            <a:off x="4872563" y="4156914"/>
            <a:ext cx="270000" cy="270000"/>
          </a:xfrm>
          <a:prstGeom prst="rect">
            <a:avLst/>
          </a:prstGeom>
          <a:noFill/>
          <a:ln>
            <a:noFill/>
          </a:ln>
        </p:spPr>
      </p:pic>
      <p:pic>
        <p:nvPicPr>
          <p:cNvPr id="2036" name="Google Shape;2036;p92"/>
          <p:cNvPicPr preferRelativeResize="0"/>
          <p:nvPr/>
        </p:nvPicPr>
        <p:blipFill rotWithShape="1">
          <a:blip r:embed="rId37">
            <a:alphaModFix/>
          </a:blip>
          <a:srcRect b="0" l="0" r="0" t="0"/>
          <a:stretch/>
        </p:blipFill>
        <p:spPr>
          <a:xfrm>
            <a:off x="6291060" y="2161808"/>
            <a:ext cx="297000" cy="297000"/>
          </a:xfrm>
          <a:prstGeom prst="rect">
            <a:avLst/>
          </a:prstGeom>
          <a:noFill/>
          <a:ln>
            <a:noFill/>
          </a:ln>
        </p:spPr>
      </p:pic>
      <p:pic>
        <p:nvPicPr>
          <p:cNvPr descr="Grafico a torta contorno" id="2037" name="Google Shape;2037;p92"/>
          <p:cNvPicPr preferRelativeResize="0"/>
          <p:nvPr/>
        </p:nvPicPr>
        <p:blipFill rotWithShape="1">
          <a:blip r:embed="rId38">
            <a:alphaModFix/>
          </a:blip>
          <a:srcRect b="0" l="0" r="0" t="0"/>
          <a:stretch/>
        </p:blipFill>
        <p:spPr>
          <a:xfrm>
            <a:off x="5530438" y="3456353"/>
            <a:ext cx="378764" cy="378764"/>
          </a:xfrm>
          <a:prstGeom prst="rect">
            <a:avLst/>
          </a:prstGeom>
          <a:noFill/>
          <a:ln>
            <a:noFill/>
          </a:ln>
        </p:spPr>
      </p:pic>
      <p:pic>
        <p:nvPicPr>
          <p:cNvPr descr="Grafico a barre contorno" id="2038" name="Google Shape;2038;p92"/>
          <p:cNvPicPr preferRelativeResize="0"/>
          <p:nvPr/>
        </p:nvPicPr>
        <p:blipFill rotWithShape="1">
          <a:blip r:embed="rId39">
            <a:alphaModFix/>
          </a:blip>
          <a:srcRect b="0" l="0" r="0" t="0"/>
          <a:stretch/>
        </p:blipFill>
        <p:spPr>
          <a:xfrm>
            <a:off x="6267854" y="3434157"/>
            <a:ext cx="391457" cy="391457"/>
          </a:xfrm>
          <a:prstGeom prst="rect">
            <a:avLst/>
          </a:prstGeom>
          <a:noFill/>
          <a:ln>
            <a:noFill/>
          </a:ln>
        </p:spPr>
      </p:pic>
      <p:pic>
        <p:nvPicPr>
          <p:cNvPr descr="Pezzi del puzzle contorno" id="2039" name="Google Shape;2039;p92"/>
          <p:cNvPicPr preferRelativeResize="0"/>
          <p:nvPr/>
        </p:nvPicPr>
        <p:blipFill rotWithShape="1">
          <a:blip r:embed="rId40">
            <a:alphaModFix/>
          </a:blip>
          <a:srcRect b="0" l="0" r="0" t="0"/>
          <a:stretch/>
        </p:blipFill>
        <p:spPr>
          <a:xfrm>
            <a:off x="6946794" y="2103134"/>
            <a:ext cx="402300" cy="402300"/>
          </a:xfrm>
          <a:prstGeom prst="rect">
            <a:avLst/>
          </a:prstGeom>
          <a:noFill/>
          <a:ln>
            <a:noFill/>
          </a:ln>
        </p:spPr>
      </p:pic>
      <p:pic>
        <p:nvPicPr>
          <p:cNvPr descr="Città contorno" id="2040" name="Google Shape;2040;p92"/>
          <p:cNvPicPr preferRelativeResize="0"/>
          <p:nvPr/>
        </p:nvPicPr>
        <p:blipFill rotWithShape="1">
          <a:blip r:embed="rId41">
            <a:alphaModFix/>
          </a:blip>
          <a:srcRect b="0" l="0" r="0" t="0"/>
          <a:stretch/>
        </p:blipFill>
        <p:spPr>
          <a:xfrm>
            <a:off x="7672439" y="2092832"/>
            <a:ext cx="397555" cy="397556"/>
          </a:xfrm>
          <a:prstGeom prst="rect">
            <a:avLst/>
          </a:prstGeom>
          <a:noFill/>
          <a:ln>
            <a:noFill/>
          </a:ln>
        </p:spPr>
      </p:pic>
      <p:grpSp>
        <p:nvGrpSpPr>
          <p:cNvPr id="2041" name="Google Shape;2041;p92"/>
          <p:cNvGrpSpPr/>
          <p:nvPr/>
        </p:nvGrpSpPr>
        <p:grpSpPr>
          <a:xfrm>
            <a:off x="7036336" y="4153295"/>
            <a:ext cx="251267" cy="277239"/>
            <a:chOff x="2855490" y="5033202"/>
            <a:chExt cx="335023" cy="369652"/>
          </a:xfrm>
        </p:grpSpPr>
        <p:sp>
          <p:nvSpPr>
            <p:cNvPr id="2042" name="Google Shape;2042;p92"/>
            <p:cNvSpPr/>
            <p:nvPr/>
          </p:nvSpPr>
          <p:spPr>
            <a:xfrm>
              <a:off x="3046151" y="5270015"/>
              <a:ext cx="28875" cy="28887"/>
            </a:xfrm>
            <a:custGeom>
              <a:rect b="b" l="l" r="r" t="t"/>
              <a:pathLst>
                <a:path extrusionOk="0" h="28887" w="28875">
                  <a:moveTo>
                    <a:pt x="5273" y="28677"/>
                  </a:moveTo>
                  <a:cubicBezTo>
                    <a:pt x="3787" y="28677"/>
                    <a:pt x="2326" y="28102"/>
                    <a:pt x="1199" y="26976"/>
                  </a:cubicBezTo>
                  <a:cubicBezTo>
                    <a:pt x="-1053" y="24723"/>
                    <a:pt x="-1053" y="21057"/>
                    <a:pt x="1199" y="18805"/>
                  </a:cubicBezTo>
                  <a:lnTo>
                    <a:pt x="18525" y="1479"/>
                  </a:lnTo>
                  <a:cubicBezTo>
                    <a:pt x="20777" y="-773"/>
                    <a:pt x="24443" y="-773"/>
                    <a:pt x="26696" y="1479"/>
                  </a:cubicBezTo>
                  <a:cubicBezTo>
                    <a:pt x="28949" y="3732"/>
                    <a:pt x="28949" y="7398"/>
                    <a:pt x="26696" y="9651"/>
                  </a:cubicBezTo>
                  <a:lnTo>
                    <a:pt x="9371" y="26976"/>
                  </a:lnTo>
                  <a:cubicBezTo>
                    <a:pt x="8221" y="28102"/>
                    <a:pt x="6759" y="28677"/>
                    <a:pt x="5273" y="2867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043" name="Google Shape;2043;p92"/>
            <p:cNvSpPr/>
            <p:nvPr/>
          </p:nvSpPr>
          <p:spPr>
            <a:xfrm>
              <a:off x="3005726" y="5229590"/>
              <a:ext cx="69300" cy="69312"/>
            </a:xfrm>
            <a:custGeom>
              <a:rect b="b" l="l" r="r" t="t"/>
              <a:pathLst>
                <a:path extrusionOk="0" h="69312" w="69300">
                  <a:moveTo>
                    <a:pt x="5273" y="69103"/>
                  </a:moveTo>
                  <a:cubicBezTo>
                    <a:pt x="3787" y="69103"/>
                    <a:pt x="2326" y="68528"/>
                    <a:pt x="1199" y="67401"/>
                  </a:cubicBezTo>
                  <a:cubicBezTo>
                    <a:pt x="-1053" y="65149"/>
                    <a:pt x="-1053" y="61483"/>
                    <a:pt x="1199" y="59230"/>
                  </a:cubicBezTo>
                  <a:lnTo>
                    <a:pt x="58950" y="1479"/>
                  </a:lnTo>
                  <a:cubicBezTo>
                    <a:pt x="61203" y="-773"/>
                    <a:pt x="64869" y="-773"/>
                    <a:pt x="67121" y="1479"/>
                  </a:cubicBezTo>
                  <a:cubicBezTo>
                    <a:pt x="69374" y="3732"/>
                    <a:pt x="69374" y="7398"/>
                    <a:pt x="67121" y="9651"/>
                  </a:cubicBezTo>
                  <a:lnTo>
                    <a:pt x="9371" y="67401"/>
                  </a:lnTo>
                  <a:cubicBezTo>
                    <a:pt x="8221" y="68528"/>
                    <a:pt x="6735" y="69103"/>
                    <a:pt x="5273" y="6910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044" name="Google Shape;2044;p92"/>
            <p:cNvSpPr/>
            <p:nvPr/>
          </p:nvSpPr>
          <p:spPr>
            <a:xfrm>
              <a:off x="2901762" y="5212253"/>
              <a:ext cx="242576" cy="190601"/>
            </a:xfrm>
            <a:custGeom>
              <a:rect b="b" l="l" r="r" t="t"/>
              <a:pathLst>
                <a:path extrusionOk="0" h="190601" w="242576">
                  <a:moveTo>
                    <a:pt x="230537" y="161516"/>
                  </a:moveTo>
                  <a:cubicBezTo>
                    <a:pt x="230537" y="171077"/>
                    <a:pt x="222773" y="178841"/>
                    <a:pt x="213212" y="178841"/>
                  </a:cubicBezTo>
                  <a:lnTo>
                    <a:pt x="28385" y="178841"/>
                  </a:lnTo>
                  <a:cubicBezTo>
                    <a:pt x="18824" y="178841"/>
                    <a:pt x="11060" y="171077"/>
                    <a:pt x="11060" y="161516"/>
                  </a:cubicBezTo>
                  <a:lnTo>
                    <a:pt x="11060" y="-210"/>
                  </a:lnTo>
                  <a:lnTo>
                    <a:pt x="-490" y="-210"/>
                  </a:lnTo>
                  <a:lnTo>
                    <a:pt x="-490" y="161516"/>
                  </a:lnTo>
                  <a:cubicBezTo>
                    <a:pt x="-490" y="177451"/>
                    <a:pt x="12474" y="190391"/>
                    <a:pt x="28385" y="190391"/>
                  </a:cubicBezTo>
                  <a:lnTo>
                    <a:pt x="213212" y="190391"/>
                  </a:lnTo>
                  <a:cubicBezTo>
                    <a:pt x="229147" y="190391"/>
                    <a:pt x="242087" y="177427"/>
                    <a:pt x="242087" y="161516"/>
                  </a:cubicBezTo>
                  <a:lnTo>
                    <a:pt x="242087" y="-210"/>
                  </a:lnTo>
                  <a:lnTo>
                    <a:pt x="230537" y="-210"/>
                  </a:lnTo>
                  <a:lnTo>
                    <a:pt x="230537" y="1615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045" name="Google Shape;2045;p92"/>
            <p:cNvSpPr/>
            <p:nvPr/>
          </p:nvSpPr>
          <p:spPr>
            <a:xfrm>
              <a:off x="2936389" y="5212253"/>
              <a:ext cx="173275" cy="121300"/>
            </a:xfrm>
            <a:custGeom>
              <a:rect b="b" l="l" r="r" t="t"/>
              <a:pathLst>
                <a:path extrusionOk="0" h="121300" w="173275">
                  <a:moveTo>
                    <a:pt x="-490" y="-210"/>
                  </a:moveTo>
                  <a:lnTo>
                    <a:pt x="-490" y="115315"/>
                  </a:lnTo>
                  <a:cubicBezTo>
                    <a:pt x="-490" y="118502"/>
                    <a:pt x="2098" y="121090"/>
                    <a:pt x="5285" y="121090"/>
                  </a:cubicBezTo>
                  <a:lnTo>
                    <a:pt x="167011" y="121090"/>
                  </a:lnTo>
                  <a:cubicBezTo>
                    <a:pt x="170198" y="121090"/>
                    <a:pt x="172786" y="118502"/>
                    <a:pt x="172786" y="115315"/>
                  </a:cubicBezTo>
                  <a:lnTo>
                    <a:pt x="172786" y="-210"/>
                  </a:lnTo>
                  <a:lnTo>
                    <a:pt x="161236" y="-210"/>
                  </a:lnTo>
                  <a:lnTo>
                    <a:pt x="161236" y="109540"/>
                  </a:lnTo>
                  <a:lnTo>
                    <a:pt x="11060" y="109540"/>
                  </a:lnTo>
                  <a:lnTo>
                    <a:pt x="11060" y="-210"/>
                  </a:lnTo>
                  <a:lnTo>
                    <a:pt x="-490" y="-21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046" name="Google Shape;2046;p92"/>
            <p:cNvSpPr/>
            <p:nvPr/>
          </p:nvSpPr>
          <p:spPr>
            <a:xfrm>
              <a:off x="2994163" y="5356654"/>
              <a:ext cx="57750" cy="11550"/>
            </a:xfrm>
            <a:custGeom>
              <a:rect b="b" l="l" r="r" t="t"/>
              <a:pathLst>
                <a:path extrusionOk="0" h="11550" w="57750">
                  <a:moveTo>
                    <a:pt x="5285" y="-210"/>
                  </a:moveTo>
                  <a:cubicBezTo>
                    <a:pt x="2098" y="-210"/>
                    <a:pt x="-490" y="2378"/>
                    <a:pt x="-490" y="5565"/>
                  </a:cubicBezTo>
                  <a:cubicBezTo>
                    <a:pt x="-490" y="8752"/>
                    <a:pt x="2098" y="11340"/>
                    <a:pt x="5285" y="11340"/>
                  </a:cubicBezTo>
                  <a:lnTo>
                    <a:pt x="51486" y="11340"/>
                  </a:lnTo>
                  <a:cubicBezTo>
                    <a:pt x="54673" y="11340"/>
                    <a:pt x="57261" y="8752"/>
                    <a:pt x="57261" y="5565"/>
                  </a:cubicBezTo>
                  <a:cubicBezTo>
                    <a:pt x="57261" y="2378"/>
                    <a:pt x="54673" y="-210"/>
                    <a:pt x="51486" y="-210"/>
                  </a:cubicBezTo>
                  <a:lnTo>
                    <a:pt x="5285" y="-21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047" name="Google Shape;2047;p92"/>
            <p:cNvSpPr/>
            <p:nvPr/>
          </p:nvSpPr>
          <p:spPr>
            <a:xfrm>
              <a:off x="2855490" y="5033202"/>
              <a:ext cx="335023" cy="167476"/>
            </a:xfrm>
            <a:custGeom>
              <a:rect b="b" l="l" r="r" t="t"/>
              <a:pathLst>
                <a:path extrusionOk="0" h="167476" w="335023">
                  <a:moveTo>
                    <a:pt x="334512" y="91544"/>
                  </a:moveTo>
                  <a:cubicBezTo>
                    <a:pt x="334488" y="91424"/>
                    <a:pt x="334488" y="91328"/>
                    <a:pt x="334488" y="91209"/>
                  </a:cubicBezTo>
                  <a:cubicBezTo>
                    <a:pt x="334416" y="90729"/>
                    <a:pt x="334272" y="90250"/>
                    <a:pt x="334057" y="89819"/>
                  </a:cubicBezTo>
                  <a:cubicBezTo>
                    <a:pt x="334033" y="89747"/>
                    <a:pt x="333985" y="89675"/>
                    <a:pt x="333937" y="89603"/>
                  </a:cubicBezTo>
                  <a:cubicBezTo>
                    <a:pt x="333745" y="89220"/>
                    <a:pt x="333505" y="88860"/>
                    <a:pt x="333218" y="88525"/>
                  </a:cubicBezTo>
                  <a:cubicBezTo>
                    <a:pt x="333170" y="88477"/>
                    <a:pt x="333146" y="88405"/>
                    <a:pt x="333098" y="88357"/>
                  </a:cubicBezTo>
                  <a:lnTo>
                    <a:pt x="288335" y="38011"/>
                  </a:lnTo>
                  <a:lnTo>
                    <a:pt x="288335" y="28665"/>
                  </a:lnTo>
                  <a:cubicBezTo>
                    <a:pt x="288335" y="12730"/>
                    <a:pt x="275371" y="-210"/>
                    <a:pt x="259460" y="-210"/>
                  </a:cubicBezTo>
                  <a:lnTo>
                    <a:pt x="74634" y="-210"/>
                  </a:lnTo>
                  <a:cubicBezTo>
                    <a:pt x="58698" y="-210"/>
                    <a:pt x="45759" y="12754"/>
                    <a:pt x="45759" y="28665"/>
                  </a:cubicBezTo>
                  <a:lnTo>
                    <a:pt x="45759" y="38011"/>
                  </a:lnTo>
                  <a:lnTo>
                    <a:pt x="996" y="88357"/>
                  </a:lnTo>
                  <a:cubicBezTo>
                    <a:pt x="948" y="88405"/>
                    <a:pt x="924" y="88477"/>
                    <a:pt x="876" y="88525"/>
                  </a:cubicBezTo>
                  <a:cubicBezTo>
                    <a:pt x="588" y="88860"/>
                    <a:pt x="349" y="89220"/>
                    <a:pt x="157" y="89603"/>
                  </a:cubicBezTo>
                  <a:cubicBezTo>
                    <a:pt x="109" y="89675"/>
                    <a:pt x="85" y="89747"/>
                    <a:pt x="37" y="89819"/>
                  </a:cubicBezTo>
                  <a:cubicBezTo>
                    <a:pt x="-154" y="90250"/>
                    <a:pt x="-298" y="90729"/>
                    <a:pt x="-394" y="91209"/>
                  </a:cubicBezTo>
                  <a:cubicBezTo>
                    <a:pt x="-418" y="91328"/>
                    <a:pt x="-418" y="91424"/>
                    <a:pt x="-418" y="91544"/>
                  </a:cubicBezTo>
                  <a:cubicBezTo>
                    <a:pt x="-442" y="91760"/>
                    <a:pt x="-490" y="91975"/>
                    <a:pt x="-490" y="92191"/>
                  </a:cubicBezTo>
                  <a:lnTo>
                    <a:pt x="-490" y="121066"/>
                  </a:lnTo>
                  <a:cubicBezTo>
                    <a:pt x="-490" y="146539"/>
                    <a:pt x="20238" y="167267"/>
                    <a:pt x="45711" y="167267"/>
                  </a:cubicBezTo>
                  <a:cubicBezTo>
                    <a:pt x="63084" y="167267"/>
                    <a:pt x="78252" y="157634"/>
                    <a:pt x="86136" y="143424"/>
                  </a:cubicBezTo>
                  <a:cubicBezTo>
                    <a:pt x="94020" y="157634"/>
                    <a:pt x="109188" y="167267"/>
                    <a:pt x="126562" y="167267"/>
                  </a:cubicBezTo>
                  <a:cubicBezTo>
                    <a:pt x="143935" y="167267"/>
                    <a:pt x="159103" y="157634"/>
                    <a:pt x="166987" y="143424"/>
                  </a:cubicBezTo>
                  <a:cubicBezTo>
                    <a:pt x="174871" y="157634"/>
                    <a:pt x="190039" y="167267"/>
                    <a:pt x="207412" y="167267"/>
                  </a:cubicBezTo>
                  <a:cubicBezTo>
                    <a:pt x="224786" y="167267"/>
                    <a:pt x="239954" y="157634"/>
                    <a:pt x="247838" y="143424"/>
                  </a:cubicBezTo>
                  <a:cubicBezTo>
                    <a:pt x="255722" y="157634"/>
                    <a:pt x="270890" y="167267"/>
                    <a:pt x="288263" y="167267"/>
                  </a:cubicBezTo>
                  <a:cubicBezTo>
                    <a:pt x="313736" y="167267"/>
                    <a:pt x="334464" y="146539"/>
                    <a:pt x="334464" y="121066"/>
                  </a:cubicBezTo>
                  <a:lnTo>
                    <a:pt x="334464" y="92191"/>
                  </a:lnTo>
                  <a:cubicBezTo>
                    <a:pt x="334560" y="91975"/>
                    <a:pt x="334536" y="91760"/>
                    <a:pt x="334512" y="91544"/>
                  </a:cubicBezTo>
                  <a:close/>
                  <a:moveTo>
                    <a:pt x="74634" y="11316"/>
                  </a:moveTo>
                  <a:lnTo>
                    <a:pt x="259460" y="11316"/>
                  </a:lnTo>
                  <a:cubicBezTo>
                    <a:pt x="269021" y="11316"/>
                    <a:pt x="276785" y="19080"/>
                    <a:pt x="276785" y="28641"/>
                  </a:cubicBezTo>
                  <a:lnTo>
                    <a:pt x="276785" y="34416"/>
                  </a:lnTo>
                  <a:lnTo>
                    <a:pt x="57285" y="34416"/>
                  </a:lnTo>
                  <a:lnTo>
                    <a:pt x="57285" y="28641"/>
                  </a:lnTo>
                  <a:cubicBezTo>
                    <a:pt x="57309" y="19104"/>
                    <a:pt x="65073" y="11316"/>
                    <a:pt x="74634" y="11316"/>
                  </a:cubicBezTo>
                  <a:close/>
                  <a:moveTo>
                    <a:pt x="54122" y="45991"/>
                  </a:moveTo>
                  <a:lnTo>
                    <a:pt x="57309" y="45991"/>
                  </a:lnTo>
                  <a:lnTo>
                    <a:pt x="276809" y="45991"/>
                  </a:lnTo>
                  <a:lnTo>
                    <a:pt x="279996" y="45991"/>
                  </a:lnTo>
                  <a:lnTo>
                    <a:pt x="315941" y="86416"/>
                  </a:lnTo>
                  <a:lnTo>
                    <a:pt x="18177" y="86416"/>
                  </a:lnTo>
                  <a:lnTo>
                    <a:pt x="54122" y="45991"/>
                  </a:lnTo>
                  <a:close/>
                  <a:moveTo>
                    <a:pt x="288359" y="155741"/>
                  </a:moveTo>
                  <a:cubicBezTo>
                    <a:pt x="269237" y="155741"/>
                    <a:pt x="253709" y="140189"/>
                    <a:pt x="253709" y="121090"/>
                  </a:cubicBezTo>
                  <a:cubicBezTo>
                    <a:pt x="253709" y="117903"/>
                    <a:pt x="251121" y="115315"/>
                    <a:pt x="247934" y="115315"/>
                  </a:cubicBezTo>
                  <a:cubicBezTo>
                    <a:pt x="244747" y="115315"/>
                    <a:pt x="242159" y="117903"/>
                    <a:pt x="242159" y="121090"/>
                  </a:cubicBezTo>
                  <a:cubicBezTo>
                    <a:pt x="242159" y="140213"/>
                    <a:pt x="226607" y="155741"/>
                    <a:pt x="207508" y="155741"/>
                  </a:cubicBezTo>
                  <a:cubicBezTo>
                    <a:pt x="188410" y="155741"/>
                    <a:pt x="172858" y="140189"/>
                    <a:pt x="172858" y="121090"/>
                  </a:cubicBezTo>
                  <a:cubicBezTo>
                    <a:pt x="172858" y="117903"/>
                    <a:pt x="170270" y="115315"/>
                    <a:pt x="167083" y="115315"/>
                  </a:cubicBezTo>
                  <a:cubicBezTo>
                    <a:pt x="163896" y="115315"/>
                    <a:pt x="161308" y="117903"/>
                    <a:pt x="161308" y="121090"/>
                  </a:cubicBezTo>
                  <a:cubicBezTo>
                    <a:pt x="161308" y="140213"/>
                    <a:pt x="145756" y="155741"/>
                    <a:pt x="126657" y="155741"/>
                  </a:cubicBezTo>
                  <a:cubicBezTo>
                    <a:pt x="107559" y="155741"/>
                    <a:pt x="92007" y="140189"/>
                    <a:pt x="92007" y="121090"/>
                  </a:cubicBezTo>
                  <a:cubicBezTo>
                    <a:pt x="92007" y="117903"/>
                    <a:pt x="89419" y="115315"/>
                    <a:pt x="86232" y="115315"/>
                  </a:cubicBezTo>
                  <a:cubicBezTo>
                    <a:pt x="83045" y="115315"/>
                    <a:pt x="80457" y="117903"/>
                    <a:pt x="80457" y="121090"/>
                  </a:cubicBezTo>
                  <a:cubicBezTo>
                    <a:pt x="80457" y="140213"/>
                    <a:pt x="64905" y="155741"/>
                    <a:pt x="45806" y="155741"/>
                  </a:cubicBezTo>
                  <a:cubicBezTo>
                    <a:pt x="26708" y="155741"/>
                    <a:pt x="11156" y="140189"/>
                    <a:pt x="11156" y="121090"/>
                  </a:cubicBezTo>
                  <a:lnTo>
                    <a:pt x="11156" y="97990"/>
                  </a:lnTo>
                  <a:lnTo>
                    <a:pt x="323058" y="97990"/>
                  </a:lnTo>
                  <a:lnTo>
                    <a:pt x="323058" y="121090"/>
                  </a:lnTo>
                  <a:cubicBezTo>
                    <a:pt x="323010" y="140189"/>
                    <a:pt x="307458" y="155741"/>
                    <a:pt x="288359" y="15574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grpSp>
        <p:nvGrpSpPr>
          <p:cNvPr id="2048" name="Google Shape;2048;p92"/>
          <p:cNvGrpSpPr/>
          <p:nvPr/>
        </p:nvGrpSpPr>
        <p:grpSpPr>
          <a:xfrm>
            <a:off x="8431410" y="2206610"/>
            <a:ext cx="300967" cy="248005"/>
            <a:chOff x="11181111" y="3454661"/>
            <a:chExt cx="401289" cy="330673"/>
          </a:xfrm>
        </p:grpSpPr>
        <p:sp>
          <p:nvSpPr>
            <p:cNvPr id="2049" name="Google Shape;2049;p92"/>
            <p:cNvSpPr/>
            <p:nvPr/>
          </p:nvSpPr>
          <p:spPr>
            <a:xfrm>
              <a:off x="11203360" y="3473381"/>
              <a:ext cx="356783" cy="192661"/>
            </a:xfrm>
            <a:custGeom>
              <a:rect b="b" l="l" r="r" t="t"/>
              <a:pathLst>
                <a:path extrusionOk="0" h="1650364" w="3056254">
                  <a:moveTo>
                    <a:pt x="3055785" y="1649945"/>
                  </a:moveTo>
                  <a:lnTo>
                    <a:pt x="0" y="1649945"/>
                  </a:lnTo>
                  <a:lnTo>
                    <a:pt x="0" y="81394"/>
                  </a:lnTo>
                  <a:lnTo>
                    <a:pt x="6397" y="49715"/>
                  </a:lnTo>
                  <a:lnTo>
                    <a:pt x="23842" y="23842"/>
                  </a:lnTo>
                  <a:lnTo>
                    <a:pt x="49715" y="6397"/>
                  </a:lnTo>
                  <a:lnTo>
                    <a:pt x="81394" y="0"/>
                  </a:lnTo>
                  <a:lnTo>
                    <a:pt x="2974390" y="0"/>
                  </a:lnTo>
                  <a:lnTo>
                    <a:pt x="3006075" y="6397"/>
                  </a:lnTo>
                  <a:lnTo>
                    <a:pt x="3031947" y="23842"/>
                  </a:lnTo>
                  <a:lnTo>
                    <a:pt x="3049389" y="49715"/>
                  </a:lnTo>
                  <a:lnTo>
                    <a:pt x="3055785" y="81394"/>
                  </a:lnTo>
                  <a:lnTo>
                    <a:pt x="3055785" y="1649945"/>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050" name="Google Shape;2050;p92"/>
            <p:cNvSpPr/>
            <p:nvPr/>
          </p:nvSpPr>
          <p:spPr>
            <a:xfrm>
              <a:off x="11181112" y="3454661"/>
              <a:ext cx="401288" cy="278464"/>
            </a:xfrm>
            <a:custGeom>
              <a:rect b="b" l="l" r="r" t="t"/>
              <a:pathLst>
                <a:path extrusionOk="0" h="2284729" w="3292475">
                  <a:moveTo>
                    <a:pt x="3164789" y="2284209"/>
                  </a:moveTo>
                  <a:lnTo>
                    <a:pt x="127635" y="2284209"/>
                  </a:lnTo>
                  <a:lnTo>
                    <a:pt x="77950" y="2274180"/>
                  </a:lnTo>
                  <a:lnTo>
                    <a:pt x="37380" y="2246828"/>
                  </a:lnTo>
                  <a:lnTo>
                    <a:pt x="10029" y="2206258"/>
                  </a:lnTo>
                  <a:lnTo>
                    <a:pt x="0" y="2156574"/>
                  </a:lnTo>
                  <a:lnTo>
                    <a:pt x="0" y="127609"/>
                  </a:lnTo>
                  <a:lnTo>
                    <a:pt x="10029" y="77940"/>
                  </a:lnTo>
                  <a:lnTo>
                    <a:pt x="37380" y="37377"/>
                  </a:lnTo>
                  <a:lnTo>
                    <a:pt x="77950" y="10028"/>
                  </a:lnTo>
                  <a:lnTo>
                    <a:pt x="127635" y="0"/>
                  </a:lnTo>
                  <a:lnTo>
                    <a:pt x="3164789" y="0"/>
                  </a:lnTo>
                  <a:lnTo>
                    <a:pt x="3214473" y="10028"/>
                  </a:lnTo>
                  <a:lnTo>
                    <a:pt x="3255043" y="37377"/>
                  </a:lnTo>
                  <a:lnTo>
                    <a:pt x="3282394" y="77940"/>
                  </a:lnTo>
                  <a:lnTo>
                    <a:pt x="3292424" y="127609"/>
                  </a:lnTo>
                  <a:lnTo>
                    <a:pt x="3292424" y="2156574"/>
                  </a:lnTo>
                  <a:lnTo>
                    <a:pt x="3282394" y="2206258"/>
                  </a:lnTo>
                  <a:lnTo>
                    <a:pt x="3255043" y="2246828"/>
                  </a:lnTo>
                  <a:lnTo>
                    <a:pt x="3214473" y="2274180"/>
                  </a:lnTo>
                  <a:lnTo>
                    <a:pt x="3164789" y="2284209"/>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051" name="Google Shape;2051;p92"/>
            <p:cNvSpPr/>
            <p:nvPr/>
          </p:nvSpPr>
          <p:spPr>
            <a:xfrm>
              <a:off x="11181111" y="3684762"/>
              <a:ext cx="401288" cy="0"/>
            </a:xfrm>
            <a:custGeom>
              <a:rect b="b" l="l" r="r" t="t"/>
              <a:pathLst>
                <a:path extrusionOk="0" h="120000" w="3292475">
                  <a:moveTo>
                    <a:pt x="0" y="0"/>
                  </a:moveTo>
                  <a:lnTo>
                    <a:pt x="3292424" y="0"/>
                  </a:lnTo>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052" name="Google Shape;2052;p92"/>
            <p:cNvSpPr/>
            <p:nvPr/>
          </p:nvSpPr>
          <p:spPr>
            <a:xfrm>
              <a:off x="11331828" y="3733062"/>
              <a:ext cx="104095" cy="39239"/>
            </a:xfrm>
            <a:custGeom>
              <a:rect b="b" l="l" r="r" t="t"/>
              <a:pathLst>
                <a:path extrusionOk="0" h="321945" w="854075">
                  <a:moveTo>
                    <a:pt x="96850" y="0"/>
                  </a:moveTo>
                  <a:lnTo>
                    <a:pt x="0" y="321919"/>
                  </a:lnTo>
                  <a:lnTo>
                    <a:pt x="854024" y="321919"/>
                  </a:lnTo>
                  <a:lnTo>
                    <a:pt x="754252" y="0"/>
                  </a:lnTo>
                  <a:lnTo>
                    <a:pt x="96850" y="0"/>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053" name="Google Shape;2053;p92"/>
            <p:cNvSpPr/>
            <p:nvPr/>
          </p:nvSpPr>
          <p:spPr>
            <a:xfrm>
              <a:off x="11317878" y="3772409"/>
              <a:ext cx="132267" cy="12925"/>
            </a:xfrm>
            <a:custGeom>
              <a:rect b="b" l="l" r="r" t="t"/>
              <a:pathLst>
                <a:path extrusionOk="0" h="106045" w="1085215">
                  <a:moveTo>
                    <a:pt x="1032243" y="105651"/>
                  </a:moveTo>
                  <a:lnTo>
                    <a:pt x="52819" y="105651"/>
                  </a:lnTo>
                  <a:lnTo>
                    <a:pt x="32259" y="101500"/>
                  </a:lnTo>
                  <a:lnTo>
                    <a:pt x="15470" y="90179"/>
                  </a:lnTo>
                  <a:lnTo>
                    <a:pt x="4150" y="73386"/>
                  </a:lnTo>
                  <a:lnTo>
                    <a:pt x="0" y="52819"/>
                  </a:lnTo>
                  <a:lnTo>
                    <a:pt x="4150" y="32259"/>
                  </a:lnTo>
                  <a:lnTo>
                    <a:pt x="15470" y="15470"/>
                  </a:lnTo>
                  <a:lnTo>
                    <a:pt x="32259" y="4150"/>
                  </a:lnTo>
                  <a:lnTo>
                    <a:pt x="52819" y="0"/>
                  </a:lnTo>
                  <a:lnTo>
                    <a:pt x="1032243" y="0"/>
                  </a:lnTo>
                  <a:lnTo>
                    <a:pt x="1053331" y="4372"/>
                  </a:lnTo>
                  <a:lnTo>
                    <a:pt x="1070359" y="16241"/>
                  </a:lnTo>
                  <a:lnTo>
                    <a:pt x="1081524" y="33738"/>
                  </a:lnTo>
                  <a:lnTo>
                    <a:pt x="1085024" y="54990"/>
                  </a:lnTo>
                  <a:lnTo>
                    <a:pt x="1080268" y="74849"/>
                  </a:lnTo>
                  <a:lnTo>
                    <a:pt x="1068820" y="90936"/>
                  </a:lnTo>
                  <a:lnTo>
                    <a:pt x="1052279" y="101716"/>
                  </a:lnTo>
                  <a:lnTo>
                    <a:pt x="1032243" y="105651"/>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054" name="Google Shape;2054;p92"/>
            <p:cNvPicPr preferRelativeResize="0"/>
            <p:nvPr/>
          </p:nvPicPr>
          <p:blipFill rotWithShape="1">
            <a:blip r:embed="rId42">
              <a:alphaModFix/>
            </a:blip>
            <a:srcRect b="0" l="0" r="0" t="0"/>
            <a:stretch/>
          </p:blipFill>
          <p:spPr>
            <a:xfrm>
              <a:off x="11367577" y="3695136"/>
              <a:ext cx="28351" cy="28351"/>
            </a:xfrm>
            <a:prstGeom prst="rect">
              <a:avLst/>
            </a:prstGeom>
            <a:noFill/>
            <a:ln>
              <a:noFill/>
            </a:ln>
          </p:spPr>
        </p:pic>
      </p:grpSp>
      <p:grpSp>
        <p:nvGrpSpPr>
          <p:cNvPr id="2055" name="Google Shape;2055;p92"/>
          <p:cNvGrpSpPr/>
          <p:nvPr/>
        </p:nvGrpSpPr>
        <p:grpSpPr>
          <a:xfrm>
            <a:off x="7744290" y="4146680"/>
            <a:ext cx="253853" cy="270000"/>
            <a:chOff x="1614229" y="4269732"/>
            <a:chExt cx="331183" cy="352249"/>
          </a:xfrm>
        </p:grpSpPr>
        <p:sp>
          <p:nvSpPr>
            <p:cNvPr id="2056" name="Google Shape;2056;p92"/>
            <p:cNvSpPr/>
            <p:nvPr/>
          </p:nvSpPr>
          <p:spPr>
            <a:xfrm>
              <a:off x="1683189" y="4330356"/>
              <a:ext cx="192345" cy="221914"/>
            </a:xfrm>
            <a:custGeom>
              <a:rect b="b" l="l" r="r" t="t"/>
              <a:pathLst>
                <a:path extrusionOk="0" h="221914" w="192345">
                  <a:moveTo>
                    <a:pt x="191809" y="91448"/>
                  </a:moveTo>
                  <a:cubicBezTo>
                    <a:pt x="192720" y="118406"/>
                    <a:pt x="180116" y="139829"/>
                    <a:pt x="160825" y="158424"/>
                  </a:cubicBezTo>
                  <a:cubicBezTo>
                    <a:pt x="150282" y="168560"/>
                    <a:pt x="143812" y="180470"/>
                    <a:pt x="142446" y="194704"/>
                  </a:cubicBezTo>
                  <a:cubicBezTo>
                    <a:pt x="141990" y="199497"/>
                    <a:pt x="139331" y="202204"/>
                    <a:pt x="134394" y="203379"/>
                  </a:cubicBezTo>
                  <a:cubicBezTo>
                    <a:pt x="109880" y="209225"/>
                    <a:pt x="85414" y="215240"/>
                    <a:pt x="60900" y="221063"/>
                  </a:cubicBezTo>
                  <a:cubicBezTo>
                    <a:pt x="56179" y="222189"/>
                    <a:pt x="50716" y="222405"/>
                    <a:pt x="49374" y="216798"/>
                  </a:cubicBezTo>
                  <a:cubicBezTo>
                    <a:pt x="48032" y="211190"/>
                    <a:pt x="53040" y="209369"/>
                    <a:pt x="57833" y="208267"/>
                  </a:cubicBezTo>
                  <a:cubicBezTo>
                    <a:pt x="79519" y="203211"/>
                    <a:pt x="101206" y="198083"/>
                    <a:pt x="122916" y="193242"/>
                  </a:cubicBezTo>
                  <a:cubicBezTo>
                    <a:pt x="127301" y="192260"/>
                    <a:pt x="129314" y="190678"/>
                    <a:pt x="130105" y="186101"/>
                  </a:cubicBezTo>
                  <a:cubicBezTo>
                    <a:pt x="132693" y="171196"/>
                    <a:pt x="140481" y="158592"/>
                    <a:pt x="151863" y="148168"/>
                  </a:cubicBezTo>
                  <a:cubicBezTo>
                    <a:pt x="192097" y="111265"/>
                    <a:pt x="185963" y="51981"/>
                    <a:pt x="138228" y="23848"/>
                  </a:cubicBezTo>
                  <a:cubicBezTo>
                    <a:pt x="112181" y="8512"/>
                    <a:pt x="84192" y="8153"/>
                    <a:pt x="57449" y="21524"/>
                  </a:cubicBezTo>
                  <a:cubicBezTo>
                    <a:pt x="30683" y="34919"/>
                    <a:pt x="15945" y="56917"/>
                    <a:pt x="14052" y="86032"/>
                  </a:cubicBezTo>
                  <a:cubicBezTo>
                    <a:pt x="12399" y="111289"/>
                    <a:pt x="21601" y="132017"/>
                    <a:pt x="40675" y="149869"/>
                  </a:cubicBezTo>
                  <a:cubicBezTo>
                    <a:pt x="54430" y="162737"/>
                    <a:pt x="61715" y="179392"/>
                    <a:pt x="64231" y="197651"/>
                  </a:cubicBezTo>
                  <a:cubicBezTo>
                    <a:pt x="64878" y="202276"/>
                    <a:pt x="63560" y="206350"/>
                    <a:pt x="57929" y="206949"/>
                  </a:cubicBezTo>
                  <a:cubicBezTo>
                    <a:pt x="52705" y="207500"/>
                    <a:pt x="51219" y="203307"/>
                    <a:pt x="50788" y="199664"/>
                  </a:cubicBezTo>
                  <a:cubicBezTo>
                    <a:pt x="48511" y="180158"/>
                    <a:pt x="37320" y="165325"/>
                    <a:pt x="24093" y="151115"/>
                  </a:cubicBezTo>
                  <a:cubicBezTo>
                    <a:pt x="-1284" y="123846"/>
                    <a:pt x="-6724" y="92143"/>
                    <a:pt x="6432" y="58738"/>
                  </a:cubicBezTo>
                  <a:cubicBezTo>
                    <a:pt x="19300" y="26101"/>
                    <a:pt x="44653" y="5349"/>
                    <a:pt x="81939" y="724"/>
                  </a:cubicBezTo>
                  <a:cubicBezTo>
                    <a:pt x="144914" y="-7112"/>
                    <a:pt x="183998" y="35758"/>
                    <a:pt x="190803" y="76854"/>
                  </a:cubicBezTo>
                  <a:cubicBezTo>
                    <a:pt x="191594" y="81647"/>
                    <a:pt x="191498" y="86583"/>
                    <a:pt x="191809" y="91448"/>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57" name="Google Shape;2057;p92"/>
            <p:cNvSpPr/>
            <p:nvPr/>
          </p:nvSpPr>
          <p:spPr>
            <a:xfrm>
              <a:off x="1747357" y="4446279"/>
              <a:ext cx="61575" cy="75567"/>
            </a:xfrm>
            <a:custGeom>
              <a:rect b="b" l="l" r="r" t="t"/>
              <a:pathLst>
                <a:path extrusionOk="0" h="75567" w="61575">
                  <a:moveTo>
                    <a:pt x="42501" y="17627"/>
                  </a:moveTo>
                  <a:cubicBezTo>
                    <a:pt x="28458" y="24984"/>
                    <a:pt x="28458" y="24984"/>
                    <a:pt x="17459" y="15231"/>
                  </a:cubicBezTo>
                  <a:cubicBezTo>
                    <a:pt x="20095" y="25559"/>
                    <a:pt x="23402" y="34641"/>
                    <a:pt x="24457" y="44130"/>
                  </a:cubicBezTo>
                  <a:cubicBezTo>
                    <a:pt x="25271" y="51511"/>
                    <a:pt x="26158" y="58891"/>
                    <a:pt x="26469" y="66272"/>
                  </a:cubicBezTo>
                  <a:cubicBezTo>
                    <a:pt x="26661" y="70633"/>
                    <a:pt x="25295" y="74970"/>
                    <a:pt x="19424" y="75114"/>
                  </a:cubicBezTo>
                  <a:cubicBezTo>
                    <a:pt x="13242" y="75258"/>
                    <a:pt x="12619" y="70897"/>
                    <a:pt x="12667" y="66416"/>
                  </a:cubicBezTo>
                  <a:cubicBezTo>
                    <a:pt x="12811" y="47341"/>
                    <a:pt x="8617" y="29129"/>
                    <a:pt x="925" y="11540"/>
                  </a:cubicBezTo>
                  <a:cubicBezTo>
                    <a:pt x="-2502" y="3681"/>
                    <a:pt x="302" y="110"/>
                    <a:pt x="9264" y="158"/>
                  </a:cubicBezTo>
                  <a:cubicBezTo>
                    <a:pt x="14272" y="182"/>
                    <a:pt x="19544" y="709"/>
                    <a:pt x="23354" y="3465"/>
                  </a:cubicBezTo>
                  <a:cubicBezTo>
                    <a:pt x="29129" y="7610"/>
                    <a:pt x="33922" y="6964"/>
                    <a:pt x="39146" y="3225"/>
                  </a:cubicBezTo>
                  <a:cubicBezTo>
                    <a:pt x="39913" y="2674"/>
                    <a:pt x="40895" y="2387"/>
                    <a:pt x="41830" y="2123"/>
                  </a:cubicBezTo>
                  <a:cubicBezTo>
                    <a:pt x="47461" y="565"/>
                    <a:pt x="53715" y="-2214"/>
                    <a:pt x="58604" y="2075"/>
                  </a:cubicBezTo>
                  <a:cubicBezTo>
                    <a:pt x="63732" y="6580"/>
                    <a:pt x="59634" y="12116"/>
                    <a:pt x="57669" y="16932"/>
                  </a:cubicBezTo>
                  <a:cubicBezTo>
                    <a:pt x="51271" y="32700"/>
                    <a:pt x="48372" y="49090"/>
                    <a:pt x="47461" y="65864"/>
                  </a:cubicBezTo>
                  <a:cubicBezTo>
                    <a:pt x="47245" y="70010"/>
                    <a:pt x="47844" y="75210"/>
                    <a:pt x="41638" y="75354"/>
                  </a:cubicBezTo>
                  <a:cubicBezTo>
                    <a:pt x="34689" y="75521"/>
                    <a:pt x="34785" y="70178"/>
                    <a:pt x="34617" y="65361"/>
                  </a:cubicBezTo>
                  <a:cubicBezTo>
                    <a:pt x="34114" y="51271"/>
                    <a:pt x="36893" y="37660"/>
                    <a:pt x="40991" y="24217"/>
                  </a:cubicBezTo>
                  <a:cubicBezTo>
                    <a:pt x="41638" y="22108"/>
                    <a:pt x="43004" y="20095"/>
                    <a:pt x="42501" y="1762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58" name="Google Shape;2058;p92"/>
            <p:cNvSpPr/>
            <p:nvPr/>
          </p:nvSpPr>
          <p:spPr>
            <a:xfrm>
              <a:off x="1733581" y="4572146"/>
              <a:ext cx="92322" cy="31386"/>
            </a:xfrm>
            <a:custGeom>
              <a:rect b="b" l="l" r="r" t="t"/>
              <a:pathLst>
                <a:path extrusionOk="0" h="31386" w="92322">
                  <a:moveTo>
                    <a:pt x="7441" y="31176"/>
                  </a:moveTo>
                  <a:cubicBezTo>
                    <a:pt x="3008" y="30769"/>
                    <a:pt x="204" y="29283"/>
                    <a:pt x="-395" y="25377"/>
                  </a:cubicBezTo>
                  <a:cubicBezTo>
                    <a:pt x="-994" y="21615"/>
                    <a:pt x="1306" y="19698"/>
                    <a:pt x="4709" y="18883"/>
                  </a:cubicBezTo>
                  <a:cubicBezTo>
                    <a:pt x="30589" y="12557"/>
                    <a:pt x="56445" y="6231"/>
                    <a:pt x="82373" y="120"/>
                  </a:cubicBezTo>
                  <a:cubicBezTo>
                    <a:pt x="86447" y="-838"/>
                    <a:pt x="90760" y="168"/>
                    <a:pt x="91670" y="4745"/>
                  </a:cubicBezTo>
                  <a:cubicBezTo>
                    <a:pt x="92725" y="10041"/>
                    <a:pt x="88459" y="12078"/>
                    <a:pt x="83930" y="13180"/>
                  </a:cubicBezTo>
                  <a:cubicBezTo>
                    <a:pt x="65623" y="17541"/>
                    <a:pt x="47291" y="21783"/>
                    <a:pt x="28960" y="26096"/>
                  </a:cubicBezTo>
                  <a:cubicBezTo>
                    <a:pt x="21579" y="27821"/>
                    <a:pt x="14222" y="29571"/>
                    <a:pt x="7441" y="3117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59" name="Google Shape;2059;p92"/>
            <p:cNvSpPr/>
            <p:nvPr/>
          </p:nvSpPr>
          <p:spPr>
            <a:xfrm>
              <a:off x="1733693" y="4546715"/>
              <a:ext cx="92315" cy="30506"/>
            </a:xfrm>
            <a:custGeom>
              <a:rect b="b" l="l" r="r" t="t"/>
              <a:pathLst>
                <a:path extrusionOk="0" h="30506" w="92315">
                  <a:moveTo>
                    <a:pt x="7569" y="30296"/>
                  </a:moveTo>
                  <a:cubicBezTo>
                    <a:pt x="3207" y="30320"/>
                    <a:pt x="140" y="29458"/>
                    <a:pt x="-411" y="25264"/>
                  </a:cubicBezTo>
                  <a:cubicBezTo>
                    <a:pt x="-914" y="21334"/>
                    <a:pt x="1003" y="19130"/>
                    <a:pt x="4933" y="18219"/>
                  </a:cubicBezTo>
                  <a:cubicBezTo>
                    <a:pt x="30381" y="12252"/>
                    <a:pt x="55782" y="6166"/>
                    <a:pt x="81255" y="367"/>
                  </a:cubicBezTo>
                  <a:cubicBezTo>
                    <a:pt x="85256" y="-544"/>
                    <a:pt x="90217" y="-1047"/>
                    <a:pt x="91559" y="4225"/>
                  </a:cubicBezTo>
                  <a:cubicBezTo>
                    <a:pt x="92949" y="9688"/>
                    <a:pt x="88683" y="11390"/>
                    <a:pt x="84034" y="12468"/>
                  </a:cubicBezTo>
                  <a:cubicBezTo>
                    <a:pt x="59544" y="18243"/>
                    <a:pt x="35102" y="24066"/>
                    <a:pt x="10612" y="29865"/>
                  </a:cubicBezTo>
                  <a:cubicBezTo>
                    <a:pt x="9438" y="30129"/>
                    <a:pt x="8192" y="30200"/>
                    <a:pt x="7569" y="3029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0" name="Google Shape;2060;p92"/>
            <p:cNvSpPr/>
            <p:nvPr/>
          </p:nvSpPr>
          <p:spPr>
            <a:xfrm>
              <a:off x="1869603" y="4482779"/>
              <a:ext cx="48203" cy="40664"/>
            </a:xfrm>
            <a:custGeom>
              <a:rect b="b" l="l" r="r" t="t"/>
              <a:pathLst>
                <a:path extrusionOk="0" h="40664" w="48203">
                  <a:moveTo>
                    <a:pt x="47713" y="34277"/>
                  </a:moveTo>
                  <a:cubicBezTo>
                    <a:pt x="47234" y="39261"/>
                    <a:pt x="44646" y="40987"/>
                    <a:pt x="40141" y="40316"/>
                  </a:cubicBezTo>
                  <a:cubicBezTo>
                    <a:pt x="37361" y="39908"/>
                    <a:pt x="35205" y="38327"/>
                    <a:pt x="33120" y="36673"/>
                  </a:cubicBezTo>
                  <a:cubicBezTo>
                    <a:pt x="23535" y="29029"/>
                    <a:pt x="13926" y="21433"/>
                    <a:pt x="4389" y="13717"/>
                  </a:cubicBezTo>
                  <a:cubicBezTo>
                    <a:pt x="2927" y="12543"/>
                    <a:pt x="1609" y="11081"/>
                    <a:pt x="602" y="9523"/>
                  </a:cubicBezTo>
                  <a:cubicBezTo>
                    <a:pt x="-1123" y="6840"/>
                    <a:pt x="-788" y="4156"/>
                    <a:pt x="1489" y="1831"/>
                  </a:cubicBezTo>
                  <a:cubicBezTo>
                    <a:pt x="3861" y="-589"/>
                    <a:pt x="6976" y="-853"/>
                    <a:pt x="9493" y="1017"/>
                  </a:cubicBezTo>
                  <a:cubicBezTo>
                    <a:pt x="22073" y="10314"/>
                    <a:pt x="34390" y="19923"/>
                    <a:pt x="45916" y="30395"/>
                  </a:cubicBezTo>
                  <a:cubicBezTo>
                    <a:pt x="47043" y="31402"/>
                    <a:pt x="47282" y="33271"/>
                    <a:pt x="47713" y="3427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1" name="Google Shape;2061;p92"/>
            <p:cNvSpPr/>
            <p:nvPr/>
          </p:nvSpPr>
          <p:spPr>
            <a:xfrm>
              <a:off x="1751308" y="4601321"/>
              <a:ext cx="57218" cy="20660"/>
            </a:xfrm>
            <a:custGeom>
              <a:rect b="b" l="l" r="r" t="t"/>
              <a:pathLst>
                <a:path extrusionOk="0" h="20660" w="57218">
                  <a:moveTo>
                    <a:pt x="26688" y="20429"/>
                  </a:moveTo>
                  <a:cubicBezTo>
                    <a:pt x="18253" y="20693"/>
                    <a:pt x="10777" y="18033"/>
                    <a:pt x="3971" y="13576"/>
                  </a:cubicBezTo>
                  <a:cubicBezTo>
                    <a:pt x="473" y="11300"/>
                    <a:pt x="-1852" y="7945"/>
                    <a:pt x="401" y="4039"/>
                  </a:cubicBezTo>
                  <a:cubicBezTo>
                    <a:pt x="2845" y="-203"/>
                    <a:pt x="7278" y="708"/>
                    <a:pt x="10729" y="2721"/>
                  </a:cubicBezTo>
                  <a:cubicBezTo>
                    <a:pt x="22734" y="9790"/>
                    <a:pt x="34188" y="9454"/>
                    <a:pt x="45619" y="1571"/>
                  </a:cubicBezTo>
                  <a:cubicBezTo>
                    <a:pt x="48878" y="-682"/>
                    <a:pt x="52664" y="-1185"/>
                    <a:pt x="55396" y="2361"/>
                  </a:cubicBezTo>
                  <a:cubicBezTo>
                    <a:pt x="58127" y="5908"/>
                    <a:pt x="56306" y="9071"/>
                    <a:pt x="53119" y="11419"/>
                  </a:cubicBezTo>
                  <a:cubicBezTo>
                    <a:pt x="45355" y="17123"/>
                    <a:pt x="36776" y="20765"/>
                    <a:pt x="26688" y="2042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2" name="Google Shape;2062;p92"/>
            <p:cNvSpPr/>
            <p:nvPr/>
          </p:nvSpPr>
          <p:spPr>
            <a:xfrm>
              <a:off x="1639270" y="4482816"/>
              <a:ext cx="45302" cy="39063"/>
            </a:xfrm>
            <a:custGeom>
              <a:rect b="b" l="l" r="r" t="t"/>
              <a:pathLst>
                <a:path extrusionOk="0" h="39063" w="45302">
                  <a:moveTo>
                    <a:pt x="44791" y="5628"/>
                  </a:moveTo>
                  <a:cubicBezTo>
                    <a:pt x="45031" y="8959"/>
                    <a:pt x="43186" y="11379"/>
                    <a:pt x="40694" y="13392"/>
                  </a:cubicBezTo>
                  <a:cubicBezTo>
                    <a:pt x="31180" y="21036"/>
                    <a:pt x="21691" y="28704"/>
                    <a:pt x="12106" y="36277"/>
                  </a:cubicBezTo>
                  <a:cubicBezTo>
                    <a:pt x="8583" y="39032"/>
                    <a:pt x="4438" y="40302"/>
                    <a:pt x="1107" y="36349"/>
                  </a:cubicBezTo>
                  <a:cubicBezTo>
                    <a:pt x="-1817" y="32874"/>
                    <a:pt x="-451" y="29375"/>
                    <a:pt x="2976" y="26620"/>
                  </a:cubicBezTo>
                  <a:cubicBezTo>
                    <a:pt x="13232" y="18376"/>
                    <a:pt x="23512" y="10157"/>
                    <a:pt x="33768" y="1890"/>
                  </a:cubicBezTo>
                  <a:cubicBezTo>
                    <a:pt x="36189" y="-51"/>
                    <a:pt x="38849" y="-890"/>
                    <a:pt x="41892" y="428"/>
                  </a:cubicBezTo>
                  <a:cubicBezTo>
                    <a:pt x="44216" y="1459"/>
                    <a:pt x="44863" y="3400"/>
                    <a:pt x="44791" y="5628"/>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3" name="Google Shape;2063;p92"/>
            <p:cNvSpPr/>
            <p:nvPr/>
          </p:nvSpPr>
          <p:spPr>
            <a:xfrm>
              <a:off x="1890680" y="4402148"/>
              <a:ext cx="54732" cy="13181"/>
            </a:xfrm>
            <a:custGeom>
              <a:rect b="b" l="l" r="r" t="t"/>
              <a:pathLst>
                <a:path extrusionOk="0" h="13181" w="54732">
                  <a:moveTo>
                    <a:pt x="26446" y="12946"/>
                  </a:moveTo>
                  <a:cubicBezTo>
                    <a:pt x="20047" y="12946"/>
                    <a:pt x="13673" y="13018"/>
                    <a:pt x="7275" y="12922"/>
                  </a:cubicBezTo>
                  <a:cubicBezTo>
                    <a:pt x="3154" y="12850"/>
                    <a:pt x="-153" y="11197"/>
                    <a:pt x="-465" y="7003"/>
                  </a:cubicBezTo>
                  <a:cubicBezTo>
                    <a:pt x="-824" y="2354"/>
                    <a:pt x="2722" y="78"/>
                    <a:pt x="6940" y="-18"/>
                  </a:cubicBezTo>
                  <a:cubicBezTo>
                    <a:pt x="20455" y="-305"/>
                    <a:pt x="33970" y="-234"/>
                    <a:pt x="47485" y="-42"/>
                  </a:cubicBezTo>
                  <a:cubicBezTo>
                    <a:pt x="51343" y="30"/>
                    <a:pt x="53931" y="2570"/>
                    <a:pt x="54219" y="6213"/>
                  </a:cubicBezTo>
                  <a:cubicBezTo>
                    <a:pt x="54554" y="10214"/>
                    <a:pt x="51367" y="12347"/>
                    <a:pt x="47797" y="12563"/>
                  </a:cubicBezTo>
                  <a:cubicBezTo>
                    <a:pt x="40703" y="12994"/>
                    <a:pt x="33563" y="12683"/>
                    <a:pt x="26446" y="12683"/>
                  </a:cubicBezTo>
                  <a:cubicBezTo>
                    <a:pt x="26446" y="12754"/>
                    <a:pt x="26446" y="12850"/>
                    <a:pt x="26446" y="1294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4" name="Google Shape;2064;p92"/>
            <p:cNvSpPr/>
            <p:nvPr/>
          </p:nvSpPr>
          <p:spPr>
            <a:xfrm>
              <a:off x="1854339" y="4312943"/>
              <a:ext cx="43219" cy="36879"/>
            </a:xfrm>
            <a:custGeom>
              <a:rect b="b" l="l" r="r" t="t"/>
              <a:pathLst>
                <a:path extrusionOk="0" h="36879" w="43219">
                  <a:moveTo>
                    <a:pt x="42729" y="5796"/>
                  </a:moveTo>
                  <a:cubicBezTo>
                    <a:pt x="42705" y="7761"/>
                    <a:pt x="41939" y="9558"/>
                    <a:pt x="40453" y="10780"/>
                  </a:cubicBezTo>
                  <a:cubicBezTo>
                    <a:pt x="30676" y="18880"/>
                    <a:pt x="20899" y="27003"/>
                    <a:pt x="10835" y="34791"/>
                  </a:cubicBezTo>
                  <a:cubicBezTo>
                    <a:pt x="7863" y="37092"/>
                    <a:pt x="3861" y="37715"/>
                    <a:pt x="986" y="34144"/>
                  </a:cubicBezTo>
                  <a:cubicBezTo>
                    <a:pt x="-1866" y="30622"/>
                    <a:pt x="-212" y="27435"/>
                    <a:pt x="2783" y="24942"/>
                  </a:cubicBezTo>
                  <a:cubicBezTo>
                    <a:pt x="11985" y="17250"/>
                    <a:pt x="21282" y="9654"/>
                    <a:pt x="30604" y="2106"/>
                  </a:cubicBezTo>
                  <a:cubicBezTo>
                    <a:pt x="33144" y="45"/>
                    <a:pt x="35972" y="-1129"/>
                    <a:pt x="39350" y="692"/>
                  </a:cubicBezTo>
                  <a:cubicBezTo>
                    <a:pt x="41531" y="1866"/>
                    <a:pt x="42466" y="3591"/>
                    <a:pt x="42729" y="579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5" name="Google Shape;2065;p92"/>
            <p:cNvSpPr/>
            <p:nvPr/>
          </p:nvSpPr>
          <p:spPr>
            <a:xfrm>
              <a:off x="1614229" y="4402121"/>
              <a:ext cx="51992" cy="13214"/>
            </a:xfrm>
            <a:custGeom>
              <a:rect b="b" l="l" r="r" t="t"/>
              <a:pathLst>
                <a:path extrusionOk="0" h="13214" w="51992">
                  <a:moveTo>
                    <a:pt x="24783" y="12973"/>
                  </a:moveTo>
                  <a:cubicBezTo>
                    <a:pt x="18888" y="12973"/>
                    <a:pt x="12993" y="13069"/>
                    <a:pt x="7098" y="12925"/>
                  </a:cubicBezTo>
                  <a:cubicBezTo>
                    <a:pt x="3096" y="12829"/>
                    <a:pt x="-234" y="11583"/>
                    <a:pt x="-474" y="7054"/>
                  </a:cubicBezTo>
                  <a:cubicBezTo>
                    <a:pt x="-738" y="2333"/>
                    <a:pt x="2306" y="57"/>
                    <a:pt x="6715" y="-39"/>
                  </a:cubicBezTo>
                  <a:cubicBezTo>
                    <a:pt x="18984" y="-279"/>
                    <a:pt x="31277" y="-231"/>
                    <a:pt x="43546" y="-111"/>
                  </a:cubicBezTo>
                  <a:cubicBezTo>
                    <a:pt x="48051" y="-63"/>
                    <a:pt x="51430" y="2429"/>
                    <a:pt x="51501" y="6575"/>
                  </a:cubicBezTo>
                  <a:cubicBezTo>
                    <a:pt x="51573" y="10576"/>
                    <a:pt x="47907" y="12637"/>
                    <a:pt x="43929" y="12805"/>
                  </a:cubicBezTo>
                  <a:cubicBezTo>
                    <a:pt x="37555" y="13093"/>
                    <a:pt x="31157" y="12877"/>
                    <a:pt x="24783" y="12877"/>
                  </a:cubicBezTo>
                  <a:cubicBezTo>
                    <a:pt x="24783" y="12901"/>
                    <a:pt x="24783" y="12925"/>
                    <a:pt x="24783" y="1297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6" name="Google Shape;2066;p92"/>
            <p:cNvSpPr/>
            <p:nvPr/>
          </p:nvSpPr>
          <p:spPr>
            <a:xfrm>
              <a:off x="1772621" y="4269732"/>
              <a:ext cx="13782" cy="47947"/>
            </a:xfrm>
            <a:custGeom>
              <a:rect b="b" l="l" r="r" t="t"/>
              <a:pathLst>
                <a:path extrusionOk="0" h="47947" w="13782">
                  <a:moveTo>
                    <a:pt x="13235" y="24397"/>
                  </a:moveTo>
                  <a:cubicBezTo>
                    <a:pt x="13235" y="29740"/>
                    <a:pt x="13403" y="35084"/>
                    <a:pt x="13163" y="40428"/>
                  </a:cubicBezTo>
                  <a:cubicBezTo>
                    <a:pt x="12972" y="44550"/>
                    <a:pt x="11031" y="47785"/>
                    <a:pt x="6070" y="47737"/>
                  </a:cubicBezTo>
                  <a:cubicBezTo>
                    <a:pt x="1278" y="47689"/>
                    <a:pt x="-184" y="44142"/>
                    <a:pt x="-280" y="40548"/>
                  </a:cubicBezTo>
                  <a:cubicBezTo>
                    <a:pt x="-543" y="29405"/>
                    <a:pt x="-567" y="18262"/>
                    <a:pt x="-304" y="7119"/>
                  </a:cubicBezTo>
                  <a:cubicBezTo>
                    <a:pt x="-208" y="3261"/>
                    <a:pt x="1398" y="-525"/>
                    <a:pt x="6645" y="-189"/>
                  </a:cubicBezTo>
                  <a:cubicBezTo>
                    <a:pt x="11558" y="146"/>
                    <a:pt x="13067" y="3621"/>
                    <a:pt x="13187" y="7671"/>
                  </a:cubicBezTo>
                  <a:cubicBezTo>
                    <a:pt x="13355" y="13230"/>
                    <a:pt x="13259" y="18813"/>
                    <a:pt x="13235" y="24397"/>
                  </a:cubicBezTo>
                  <a:cubicBezTo>
                    <a:pt x="13235" y="24397"/>
                    <a:pt x="13235" y="24397"/>
                    <a:pt x="13235" y="2439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67" name="Google Shape;2067;p92"/>
            <p:cNvSpPr/>
            <p:nvPr/>
          </p:nvSpPr>
          <p:spPr>
            <a:xfrm>
              <a:off x="1659620" y="4314243"/>
              <a:ext cx="41853" cy="35394"/>
            </a:xfrm>
            <a:custGeom>
              <a:rect b="b" l="l" r="r" t="t"/>
              <a:pathLst>
                <a:path extrusionOk="0" h="35394" w="41853">
                  <a:moveTo>
                    <a:pt x="6206" y="-201"/>
                  </a:moveTo>
                  <a:cubicBezTo>
                    <a:pt x="9177" y="-249"/>
                    <a:pt x="11214" y="1524"/>
                    <a:pt x="13251" y="3154"/>
                  </a:cubicBezTo>
                  <a:cubicBezTo>
                    <a:pt x="21063" y="9504"/>
                    <a:pt x="28875" y="15830"/>
                    <a:pt x="36591" y="22300"/>
                  </a:cubicBezTo>
                  <a:cubicBezTo>
                    <a:pt x="39970" y="25152"/>
                    <a:pt x="43540" y="28650"/>
                    <a:pt x="39706" y="32916"/>
                  </a:cubicBezTo>
                  <a:cubicBezTo>
                    <a:pt x="35992" y="37037"/>
                    <a:pt x="31511" y="34809"/>
                    <a:pt x="27988" y="32029"/>
                  </a:cubicBezTo>
                  <a:cubicBezTo>
                    <a:pt x="19457" y="25415"/>
                    <a:pt x="11070" y="18658"/>
                    <a:pt x="2779" y="11757"/>
                  </a:cubicBezTo>
                  <a:cubicBezTo>
                    <a:pt x="95" y="9528"/>
                    <a:pt x="-1486" y="6509"/>
                    <a:pt x="215" y="3010"/>
                  </a:cubicBezTo>
                  <a:cubicBezTo>
                    <a:pt x="1341" y="758"/>
                    <a:pt x="3474" y="-321"/>
                    <a:pt x="6206" y="-20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sp>
        <p:nvSpPr>
          <p:cNvPr id="2068" name="Google Shape;2068;p92"/>
          <p:cNvSpPr/>
          <p:nvPr/>
        </p:nvSpPr>
        <p:spPr>
          <a:xfrm>
            <a:off x="8501495" y="4143058"/>
            <a:ext cx="199329" cy="277244"/>
          </a:xfrm>
          <a:custGeom>
            <a:rect b="b" l="l" r="r" t="t"/>
            <a:pathLst>
              <a:path extrusionOk="0" h="369659" w="265772">
                <a:moveTo>
                  <a:pt x="253733" y="230752"/>
                </a:moveTo>
                <a:lnTo>
                  <a:pt x="242183" y="230752"/>
                </a:lnTo>
                <a:lnTo>
                  <a:pt x="242183" y="178752"/>
                </a:lnTo>
                <a:cubicBezTo>
                  <a:pt x="242183" y="172378"/>
                  <a:pt x="237007" y="167202"/>
                  <a:pt x="230633" y="167202"/>
                </a:cubicBezTo>
                <a:lnTo>
                  <a:pt x="132744" y="167202"/>
                </a:lnTo>
                <a:cubicBezTo>
                  <a:pt x="133079" y="156635"/>
                  <a:pt x="131977" y="147025"/>
                  <a:pt x="129868" y="138279"/>
                </a:cubicBezTo>
                <a:cubicBezTo>
                  <a:pt x="152513" y="137824"/>
                  <a:pt x="171133" y="130443"/>
                  <a:pt x="185223" y="116281"/>
                </a:cubicBezTo>
                <a:cubicBezTo>
                  <a:pt x="213691" y="87669"/>
                  <a:pt x="213331" y="41948"/>
                  <a:pt x="213283" y="40007"/>
                </a:cubicBezTo>
                <a:cubicBezTo>
                  <a:pt x="213235" y="37227"/>
                  <a:pt x="211198" y="34855"/>
                  <a:pt x="208467" y="34400"/>
                </a:cubicBezTo>
                <a:cubicBezTo>
                  <a:pt x="206981" y="34136"/>
                  <a:pt x="171660" y="28457"/>
                  <a:pt x="147146" y="40702"/>
                </a:cubicBezTo>
                <a:cubicBezTo>
                  <a:pt x="144294" y="42140"/>
                  <a:pt x="143144" y="45590"/>
                  <a:pt x="144558" y="48466"/>
                </a:cubicBezTo>
                <a:cubicBezTo>
                  <a:pt x="145971" y="51317"/>
                  <a:pt x="149446" y="52468"/>
                  <a:pt x="152322" y="51054"/>
                </a:cubicBezTo>
                <a:cubicBezTo>
                  <a:pt x="168497" y="42978"/>
                  <a:pt x="191525" y="44153"/>
                  <a:pt x="201565" y="45183"/>
                </a:cubicBezTo>
                <a:cubicBezTo>
                  <a:pt x="200823" y="57164"/>
                  <a:pt x="196988" y="88077"/>
                  <a:pt x="177027" y="108134"/>
                </a:cubicBezTo>
                <a:cubicBezTo>
                  <a:pt x="164734" y="120498"/>
                  <a:pt x="148128" y="126777"/>
                  <a:pt x="127664" y="126777"/>
                </a:cubicBezTo>
                <a:cubicBezTo>
                  <a:pt x="127328" y="126777"/>
                  <a:pt x="126945" y="126801"/>
                  <a:pt x="126633" y="126777"/>
                </a:cubicBezTo>
                <a:cubicBezTo>
                  <a:pt x="126561" y="126777"/>
                  <a:pt x="126490" y="126801"/>
                  <a:pt x="126418" y="126801"/>
                </a:cubicBezTo>
                <a:cubicBezTo>
                  <a:pt x="124884" y="122631"/>
                  <a:pt x="123111" y="118725"/>
                  <a:pt x="121194" y="115059"/>
                </a:cubicBezTo>
                <a:cubicBezTo>
                  <a:pt x="130803" y="85057"/>
                  <a:pt x="129030" y="62844"/>
                  <a:pt x="115730" y="47220"/>
                </a:cubicBezTo>
                <a:cubicBezTo>
                  <a:pt x="103988" y="33441"/>
                  <a:pt x="85154" y="27163"/>
                  <a:pt x="68499" y="21627"/>
                </a:cubicBezTo>
                <a:cubicBezTo>
                  <a:pt x="53235" y="16547"/>
                  <a:pt x="38833" y="11755"/>
                  <a:pt x="33394" y="2553"/>
                </a:cubicBezTo>
                <a:cubicBezTo>
                  <a:pt x="32195" y="516"/>
                  <a:pt x="29847" y="-514"/>
                  <a:pt x="27523" y="-131"/>
                </a:cubicBezTo>
                <a:cubicBezTo>
                  <a:pt x="25174" y="228"/>
                  <a:pt x="23281" y="2074"/>
                  <a:pt x="22754" y="4398"/>
                </a:cubicBezTo>
                <a:cubicBezTo>
                  <a:pt x="22634" y="4877"/>
                  <a:pt x="22323" y="5860"/>
                  <a:pt x="21891" y="7250"/>
                </a:cubicBezTo>
                <a:cubicBezTo>
                  <a:pt x="7777" y="52995"/>
                  <a:pt x="8736" y="87693"/>
                  <a:pt x="24767" y="110410"/>
                </a:cubicBezTo>
                <a:cubicBezTo>
                  <a:pt x="36988" y="127759"/>
                  <a:pt x="57572" y="137153"/>
                  <a:pt x="85944" y="138375"/>
                </a:cubicBezTo>
                <a:cubicBezTo>
                  <a:pt x="86040" y="138375"/>
                  <a:pt x="86112" y="138375"/>
                  <a:pt x="86208" y="138375"/>
                </a:cubicBezTo>
                <a:cubicBezTo>
                  <a:pt x="89275" y="138375"/>
                  <a:pt x="91839" y="135955"/>
                  <a:pt x="91983" y="132839"/>
                </a:cubicBezTo>
                <a:cubicBezTo>
                  <a:pt x="92127" y="129652"/>
                  <a:pt x="89659" y="126944"/>
                  <a:pt x="86447" y="126825"/>
                </a:cubicBezTo>
                <a:cubicBezTo>
                  <a:pt x="61838" y="125770"/>
                  <a:pt x="44273" y="118006"/>
                  <a:pt x="34208" y="103748"/>
                </a:cubicBezTo>
                <a:cubicBezTo>
                  <a:pt x="21077" y="85129"/>
                  <a:pt x="20022" y="56014"/>
                  <a:pt x="31021" y="17122"/>
                </a:cubicBezTo>
                <a:cubicBezTo>
                  <a:pt x="39648" y="24215"/>
                  <a:pt x="51989" y="28313"/>
                  <a:pt x="64857" y="32602"/>
                </a:cubicBezTo>
                <a:cubicBezTo>
                  <a:pt x="80792" y="37922"/>
                  <a:pt x="97279" y="43410"/>
                  <a:pt x="106936" y="54720"/>
                </a:cubicBezTo>
                <a:cubicBezTo>
                  <a:pt x="116066" y="65456"/>
                  <a:pt x="118055" y="80912"/>
                  <a:pt x="112974" y="101735"/>
                </a:cubicBezTo>
                <a:cubicBezTo>
                  <a:pt x="97159" y="79881"/>
                  <a:pt x="77581" y="69817"/>
                  <a:pt x="77222" y="69625"/>
                </a:cubicBezTo>
                <a:cubicBezTo>
                  <a:pt x="74370" y="68211"/>
                  <a:pt x="70896" y="69362"/>
                  <a:pt x="69458" y="72213"/>
                </a:cubicBezTo>
                <a:cubicBezTo>
                  <a:pt x="68020" y="75065"/>
                  <a:pt x="69194" y="78539"/>
                  <a:pt x="72046" y="79977"/>
                </a:cubicBezTo>
                <a:cubicBezTo>
                  <a:pt x="72573" y="80241"/>
                  <a:pt x="123302" y="106360"/>
                  <a:pt x="121170" y="167250"/>
                </a:cubicBezTo>
                <a:lnTo>
                  <a:pt x="28409" y="167250"/>
                </a:lnTo>
                <a:cubicBezTo>
                  <a:pt x="22035" y="167250"/>
                  <a:pt x="16859" y="172426"/>
                  <a:pt x="16859" y="178800"/>
                </a:cubicBezTo>
                <a:lnTo>
                  <a:pt x="16859" y="230800"/>
                </a:lnTo>
                <a:cubicBezTo>
                  <a:pt x="16859" y="237174"/>
                  <a:pt x="22035" y="242350"/>
                  <a:pt x="28409" y="242350"/>
                </a:cubicBezTo>
                <a:lnTo>
                  <a:pt x="39959" y="242350"/>
                </a:lnTo>
                <a:lnTo>
                  <a:pt x="39959" y="294350"/>
                </a:lnTo>
                <a:lnTo>
                  <a:pt x="11060" y="294350"/>
                </a:lnTo>
                <a:cubicBezTo>
                  <a:pt x="4686" y="294350"/>
                  <a:pt x="-490" y="299526"/>
                  <a:pt x="-490" y="305900"/>
                </a:cubicBezTo>
                <a:lnTo>
                  <a:pt x="-490" y="357899"/>
                </a:lnTo>
                <a:cubicBezTo>
                  <a:pt x="-490" y="364273"/>
                  <a:pt x="4686" y="369449"/>
                  <a:pt x="11060" y="369449"/>
                </a:cubicBezTo>
                <a:lnTo>
                  <a:pt x="213283" y="369449"/>
                </a:lnTo>
                <a:cubicBezTo>
                  <a:pt x="219657" y="369449"/>
                  <a:pt x="224833" y="364273"/>
                  <a:pt x="224833" y="357899"/>
                </a:cubicBezTo>
                <a:lnTo>
                  <a:pt x="224833" y="305900"/>
                </a:lnTo>
                <a:lnTo>
                  <a:pt x="253733" y="305900"/>
                </a:lnTo>
                <a:cubicBezTo>
                  <a:pt x="260107" y="305900"/>
                  <a:pt x="265283" y="300724"/>
                  <a:pt x="265283" y="294350"/>
                </a:cubicBezTo>
                <a:lnTo>
                  <a:pt x="265283" y="242350"/>
                </a:lnTo>
                <a:cubicBezTo>
                  <a:pt x="265283" y="235952"/>
                  <a:pt x="260107" y="230752"/>
                  <a:pt x="253733" y="230752"/>
                </a:cubicBezTo>
                <a:close/>
                <a:moveTo>
                  <a:pt x="28409" y="230752"/>
                </a:moveTo>
                <a:lnTo>
                  <a:pt x="28409" y="178752"/>
                </a:lnTo>
                <a:lnTo>
                  <a:pt x="230633" y="178752"/>
                </a:lnTo>
                <a:lnTo>
                  <a:pt x="230633" y="230752"/>
                </a:lnTo>
                <a:lnTo>
                  <a:pt x="155533" y="230752"/>
                </a:lnTo>
                <a:lnTo>
                  <a:pt x="155533" y="207652"/>
                </a:lnTo>
                <a:cubicBezTo>
                  <a:pt x="155533" y="204465"/>
                  <a:pt x="152945" y="201877"/>
                  <a:pt x="149758" y="201877"/>
                </a:cubicBezTo>
                <a:cubicBezTo>
                  <a:pt x="146571" y="201877"/>
                  <a:pt x="143982" y="204465"/>
                  <a:pt x="143982" y="207652"/>
                </a:cubicBezTo>
                <a:lnTo>
                  <a:pt x="143982" y="230752"/>
                </a:lnTo>
                <a:lnTo>
                  <a:pt x="109308" y="230752"/>
                </a:lnTo>
                <a:lnTo>
                  <a:pt x="109308" y="207652"/>
                </a:lnTo>
                <a:cubicBezTo>
                  <a:pt x="109308" y="204465"/>
                  <a:pt x="106720" y="201877"/>
                  <a:pt x="103533" y="201877"/>
                </a:cubicBezTo>
                <a:cubicBezTo>
                  <a:pt x="100346" y="201877"/>
                  <a:pt x="97758" y="204465"/>
                  <a:pt x="97758" y="207652"/>
                </a:cubicBezTo>
                <a:lnTo>
                  <a:pt x="97758" y="230752"/>
                </a:lnTo>
                <a:lnTo>
                  <a:pt x="63084" y="230752"/>
                </a:lnTo>
                <a:lnTo>
                  <a:pt x="63084" y="207652"/>
                </a:lnTo>
                <a:cubicBezTo>
                  <a:pt x="63084" y="204465"/>
                  <a:pt x="60496" y="201877"/>
                  <a:pt x="57309" y="201877"/>
                </a:cubicBezTo>
                <a:cubicBezTo>
                  <a:pt x="54121" y="201877"/>
                  <a:pt x="51533" y="204465"/>
                  <a:pt x="51533" y="207652"/>
                </a:cubicBezTo>
                <a:lnTo>
                  <a:pt x="51533" y="230752"/>
                </a:lnTo>
                <a:lnTo>
                  <a:pt x="28409" y="230752"/>
                </a:lnTo>
                <a:close/>
                <a:moveTo>
                  <a:pt x="213283" y="357851"/>
                </a:moveTo>
                <a:lnTo>
                  <a:pt x="138183" y="357851"/>
                </a:lnTo>
                <a:lnTo>
                  <a:pt x="138183" y="334751"/>
                </a:lnTo>
                <a:cubicBezTo>
                  <a:pt x="138183" y="331564"/>
                  <a:pt x="135595" y="328976"/>
                  <a:pt x="132408" y="328976"/>
                </a:cubicBezTo>
                <a:cubicBezTo>
                  <a:pt x="129221" y="328976"/>
                  <a:pt x="126633" y="331564"/>
                  <a:pt x="126633" y="334751"/>
                </a:cubicBezTo>
                <a:lnTo>
                  <a:pt x="126633" y="357851"/>
                </a:lnTo>
                <a:lnTo>
                  <a:pt x="91959" y="357851"/>
                </a:lnTo>
                <a:lnTo>
                  <a:pt x="91959" y="334751"/>
                </a:lnTo>
                <a:cubicBezTo>
                  <a:pt x="91959" y="331564"/>
                  <a:pt x="89371" y="328976"/>
                  <a:pt x="86184" y="328976"/>
                </a:cubicBezTo>
                <a:cubicBezTo>
                  <a:pt x="82997" y="328976"/>
                  <a:pt x="80409" y="331564"/>
                  <a:pt x="80409" y="334751"/>
                </a:cubicBezTo>
                <a:lnTo>
                  <a:pt x="80409" y="357851"/>
                </a:lnTo>
                <a:lnTo>
                  <a:pt x="45734" y="357851"/>
                </a:lnTo>
                <a:lnTo>
                  <a:pt x="45734" y="334751"/>
                </a:lnTo>
                <a:cubicBezTo>
                  <a:pt x="45734" y="331564"/>
                  <a:pt x="43146" y="328976"/>
                  <a:pt x="39959" y="328976"/>
                </a:cubicBezTo>
                <a:cubicBezTo>
                  <a:pt x="36772" y="328976"/>
                  <a:pt x="34184" y="331564"/>
                  <a:pt x="34184" y="334751"/>
                </a:cubicBezTo>
                <a:lnTo>
                  <a:pt x="34184" y="357851"/>
                </a:lnTo>
                <a:lnTo>
                  <a:pt x="11084" y="357851"/>
                </a:lnTo>
                <a:lnTo>
                  <a:pt x="11084" y="305852"/>
                </a:lnTo>
                <a:lnTo>
                  <a:pt x="51533" y="305852"/>
                </a:lnTo>
                <a:lnTo>
                  <a:pt x="213307" y="305852"/>
                </a:lnTo>
                <a:lnTo>
                  <a:pt x="213307" y="357851"/>
                </a:lnTo>
                <a:close/>
                <a:moveTo>
                  <a:pt x="253733" y="294302"/>
                </a:moveTo>
                <a:lnTo>
                  <a:pt x="213283" y="294302"/>
                </a:lnTo>
                <a:lnTo>
                  <a:pt x="178609" y="294302"/>
                </a:lnTo>
                <a:lnTo>
                  <a:pt x="178609" y="271201"/>
                </a:lnTo>
                <a:cubicBezTo>
                  <a:pt x="178609" y="268014"/>
                  <a:pt x="176021" y="265426"/>
                  <a:pt x="172834" y="265426"/>
                </a:cubicBezTo>
                <a:cubicBezTo>
                  <a:pt x="169647" y="265426"/>
                  <a:pt x="167059" y="268014"/>
                  <a:pt x="167059" y="271201"/>
                </a:cubicBezTo>
                <a:lnTo>
                  <a:pt x="167059" y="294302"/>
                </a:lnTo>
                <a:lnTo>
                  <a:pt x="132408" y="294302"/>
                </a:lnTo>
                <a:lnTo>
                  <a:pt x="132408" y="271201"/>
                </a:lnTo>
                <a:cubicBezTo>
                  <a:pt x="132408" y="268014"/>
                  <a:pt x="129820" y="265426"/>
                  <a:pt x="126633" y="265426"/>
                </a:cubicBezTo>
                <a:cubicBezTo>
                  <a:pt x="123446" y="265426"/>
                  <a:pt x="120858" y="268014"/>
                  <a:pt x="120858" y="271201"/>
                </a:cubicBezTo>
                <a:lnTo>
                  <a:pt x="120858" y="294302"/>
                </a:lnTo>
                <a:lnTo>
                  <a:pt x="86184" y="294302"/>
                </a:lnTo>
                <a:lnTo>
                  <a:pt x="86184" y="271201"/>
                </a:lnTo>
                <a:cubicBezTo>
                  <a:pt x="86184" y="268014"/>
                  <a:pt x="83596" y="265426"/>
                  <a:pt x="80409" y="265426"/>
                </a:cubicBezTo>
                <a:cubicBezTo>
                  <a:pt x="77222" y="265426"/>
                  <a:pt x="74634" y="268014"/>
                  <a:pt x="74634" y="271201"/>
                </a:cubicBezTo>
                <a:lnTo>
                  <a:pt x="74634" y="294302"/>
                </a:lnTo>
                <a:lnTo>
                  <a:pt x="51533" y="294302"/>
                </a:lnTo>
                <a:lnTo>
                  <a:pt x="51533" y="242302"/>
                </a:lnTo>
                <a:lnTo>
                  <a:pt x="230633" y="242302"/>
                </a:lnTo>
                <a:lnTo>
                  <a:pt x="253733" y="242302"/>
                </a:lnTo>
                <a:lnTo>
                  <a:pt x="253733" y="294302"/>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nvGrpSpPr>
          <p:cNvPr id="2069" name="Google Shape;2069;p92"/>
          <p:cNvGrpSpPr/>
          <p:nvPr/>
        </p:nvGrpSpPr>
        <p:grpSpPr>
          <a:xfrm>
            <a:off x="7014104" y="3491710"/>
            <a:ext cx="295732" cy="277275"/>
            <a:chOff x="7226236" y="2509856"/>
            <a:chExt cx="394310" cy="369700"/>
          </a:xfrm>
        </p:grpSpPr>
        <p:sp>
          <p:nvSpPr>
            <p:cNvPr id="2070" name="Google Shape;2070;p92"/>
            <p:cNvSpPr/>
            <p:nvPr/>
          </p:nvSpPr>
          <p:spPr>
            <a:xfrm>
              <a:off x="7392611" y="2756291"/>
              <a:ext cx="61608" cy="12316"/>
            </a:xfrm>
            <a:custGeom>
              <a:rect b="b" l="l" r="r" t="t"/>
              <a:pathLst>
                <a:path extrusionOk="0" h="12316" w="61608">
                  <a:moveTo>
                    <a:pt x="54960" y="12107"/>
                  </a:moveTo>
                  <a:lnTo>
                    <a:pt x="5668" y="12107"/>
                  </a:lnTo>
                  <a:cubicBezTo>
                    <a:pt x="2266" y="12107"/>
                    <a:pt x="-490" y="9351"/>
                    <a:pt x="-490" y="5948"/>
                  </a:cubicBezTo>
                  <a:cubicBezTo>
                    <a:pt x="-490" y="2546"/>
                    <a:pt x="2266" y="-210"/>
                    <a:pt x="5668" y="-210"/>
                  </a:cubicBezTo>
                  <a:lnTo>
                    <a:pt x="54960" y="-210"/>
                  </a:lnTo>
                  <a:cubicBezTo>
                    <a:pt x="58363" y="-210"/>
                    <a:pt x="61119" y="2546"/>
                    <a:pt x="61119" y="5948"/>
                  </a:cubicBezTo>
                  <a:cubicBezTo>
                    <a:pt x="61119" y="9351"/>
                    <a:pt x="58363" y="12107"/>
                    <a:pt x="54960" y="1210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1" name="Google Shape;2071;p92"/>
            <p:cNvSpPr/>
            <p:nvPr/>
          </p:nvSpPr>
          <p:spPr>
            <a:xfrm>
              <a:off x="7226236" y="2509856"/>
              <a:ext cx="394310" cy="258799"/>
            </a:xfrm>
            <a:custGeom>
              <a:rect b="b" l="l" r="r" t="t"/>
              <a:pathLst>
                <a:path extrusionOk="0" h="258799" w="394310">
                  <a:moveTo>
                    <a:pt x="122751" y="258542"/>
                  </a:moveTo>
                  <a:cubicBezTo>
                    <a:pt x="122656" y="258542"/>
                    <a:pt x="122536" y="258542"/>
                    <a:pt x="122440" y="258542"/>
                  </a:cubicBezTo>
                  <a:cubicBezTo>
                    <a:pt x="53523" y="255139"/>
                    <a:pt x="-490" y="198323"/>
                    <a:pt x="-490" y="129166"/>
                  </a:cubicBezTo>
                  <a:cubicBezTo>
                    <a:pt x="-490" y="57828"/>
                    <a:pt x="57548" y="-210"/>
                    <a:pt x="128886" y="-210"/>
                  </a:cubicBezTo>
                  <a:cubicBezTo>
                    <a:pt x="169575" y="-210"/>
                    <a:pt x="207916" y="19056"/>
                    <a:pt x="232310" y="51550"/>
                  </a:cubicBezTo>
                  <a:cubicBezTo>
                    <a:pt x="238780" y="49897"/>
                    <a:pt x="245394" y="49082"/>
                    <a:pt x="252103" y="49082"/>
                  </a:cubicBezTo>
                  <a:cubicBezTo>
                    <a:pt x="296267" y="49082"/>
                    <a:pt x="332211" y="85026"/>
                    <a:pt x="332211" y="129190"/>
                  </a:cubicBezTo>
                  <a:cubicBezTo>
                    <a:pt x="332211" y="135708"/>
                    <a:pt x="331421" y="142106"/>
                    <a:pt x="329887" y="148360"/>
                  </a:cubicBezTo>
                  <a:cubicBezTo>
                    <a:pt x="332715" y="147905"/>
                    <a:pt x="335542" y="147665"/>
                    <a:pt x="338370" y="147665"/>
                  </a:cubicBezTo>
                  <a:cubicBezTo>
                    <a:pt x="368947" y="147665"/>
                    <a:pt x="393820" y="172539"/>
                    <a:pt x="393820" y="203116"/>
                  </a:cubicBezTo>
                  <a:cubicBezTo>
                    <a:pt x="393820" y="233692"/>
                    <a:pt x="368947" y="258590"/>
                    <a:pt x="338370" y="258590"/>
                  </a:cubicBezTo>
                  <a:lnTo>
                    <a:pt x="270603" y="258590"/>
                  </a:lnTo>
                  <a:cubicBezTo>
                    <a:pt x="267200" y="258590"/>
                    <a:pt x="264444" y="255834"/>
                    <a:pt x="264444" y="252431"/>
                  </a:cubicBezTo>
                  <a:cubicBezTo>
                    <a:pt x="264444" y="249028"/>
                    <a:pt x="267200" y="246273"/>
                    <a:pt x="270603" y="246273"/>
                  </a:cubicBezTo>
                  <a:lnTo>
                    <a:pt x="338370" y="246273"/>
                  </a:lnTo>
                  <a:cubicBezTo>
                    <a:pt x="362141" y="246273"/>
                    <a:pt x="381503" y="226911"/>
                    <a:pt x="381503" y="203139"/>
                  </a:cubicBezTo>
                  <a:cubicBezTo>
                    <a:pt x="381503" y="179368"/>
                    <a:pt x="362165" y="160030"/>
                    <a:pt x="338370" y="160030"/>
                  </a:cubicBezTo>
                  <a:cubicBezTo>
                    <a:pt x="333170" y="160030"/>
                    <a:pt x="327898" y="161061"/>
                    <a:pt x="322722" y="163073"/>
                  </a:cubicBezTo>
                  <a:cubicBezTo>
                    <a:pt x="320422" y="163984"/>
                    <a:pt x="317810" y="163409"/>
                    <a:pt x="316084" y="161660"/>
                  </a:cubicBezTo>
                  <a:cubicBezTo>
                    <a:pt x="314359" y="159886"/>
                    <a:pt x="313832" y="157274"/>
                    <a:pt x="314790" y="154998"/>
                  </a:cubicBezTo>
                  <a:cubicBezTo>
                    <a:pt x="318169" y="146779"/>
                    <a:pt x="319894" y="138104"/>
                    <a:pt x="319894" y="129214"/>
                  </a:cubicBezTo>
                  <a:cubicBezTo>
                    <a:pt x="319894" y="91832"/>
                    <a:pt x="289485" y="61447"/>
                    <a:pt x="252127" y="61447"/>
                  </a:cubicBezTo>
                  <a:cubicBezTo>
                    <a:pt x="245178" y="61447"/>
                    <a:pt x="238325" y="62501"/>
                    <a:pt x="231735" y="64586"/>
                  </a:cubicBezTo>
                  <a:cubicBezTo>
                    <a:pt x="229171" y="65377"/>
                    <a:pt x="226367" y="64442"/>
                    <a:pt x="224834" y="62237"/>
                  </a:cubicBezTo>
                  <a:cubicBezTo>
                    <a:pt x="202907" y="30870"/>
                    <a:pt x="167035" y="12155"/>
                    <a:pt x="128910" y="12155"/>
                  </a:cubicBezTo>
                  <a:cubicBezTo>
                    <a:pt x="64354" y="12155"/>
                    <a:pt x="11851" y="64682"/>
                    <a:pt x="11851" y="129214"/>
                  </a:cubicBezTo>
                  <a:cubicBezTo>
                    <a:pt x="11851" y="191781"/>
                    <a:pt x="60687" y="243205"/>
                    <a:pt x="123063" y="246273"/>
                  </a:cubicBezTo>
                  <a:cubicBezTo>
                    <a:pt x="126466" y="246440"/>
                    <a:pt x="129078" y="249340"/>
                    <a:pt x="128910" y="252719"/>
                  </a:cubicBezTo>
                  <a:cubicBezTo>
                    <a:pt x="128742" y="255978"/>
                    <a:pt x="126010" y="258542"/>
                    <a:pt x="122751" y="25854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2" name="Google Shape;2072;p92"/>
            <p:cNvSpPr/>
            <p:nvPr/>
          </p:nvSpPr>
          <p:spPr>
            <a:xfrm>
              <a:off x="7343319" y="2663900"/>
              <a:ext cx="61608" cy="215607"/>
            </a:xfrm>
            <a:custGeom>
              <a:rect b="b" l="l" r="r" t="t"/>
              <a:pathLst>
                <a:path extrusionOk="0" h="215607" w="61608">
                  <a:moveTo>
                    <a:pt x="59298" y="26210"/>
                  </a:moveTo>
                  <a:lnTo>
                    <a:pt x="34664" y="1577"/>
                  </a:lnTo>
                  <a:cubicBezTo>
                    <a:pt x="34568" y="1481"/>
                    <a:pt x="34472" y="1433"/>
                    <a:pt x="34376" y="1337"/>
                  </a:cubicBezTo>
                  <a:cubicBezTo>
                    <a:pt x="34256" y="1241"/>
                    <a:pt x="34160" y="1145"/>
                    <a:pt x="34041" y="1049"/>
                  </a:cubicBezTo>
                  <a:cubicBezTo>
                    <a:pt x="33633" y="738"/>
                    <a:pt x="33178" y="450"/>
                    <a:pt x="32723" y="259"/>
                  </a:cubicBezTo>
                  <a:cubicBezTo>
                    <a:pt x="32699" y="259"/>
                    <a:pt x="32699" y="235"/>
                    <a:pt x="32675" y="235"/>
                  </a:cubicBezTo>
                  <a:cubicBezTo>
                    <a:pt x="32675" y="235"/>
                    <a:pt x="32675" y="235"/>
                    <a:pt x="32651" y="235"/>
                  </a:cubicBezTo>
                  <a:cubicBezTo>
                    <a:pt x="32148" y="19"/>
                    <a:pt x="31644" y="-77"/>
                    <a:pt x="31117" y="-149"/>
                  </a:cubicBezTo>
                  <a:cubicBezTo>
                    <a:pt x="30950" y="-173"/>
                    <a:pt x="30806" y="-173"/>
                    <a:pt x="30662" y="-197"/>
                  </a:cubicBezTo>
                  <a:cubicBezTo>
                    <a:pt x="30183" y="-221"/>
                    <a:pt x="29703" y="-221"/>
                    <a:pt x="29224" y="-125"/>
                  </a:cubicBezTo>
                  <a:cubicBezTo>
                    <a:pt x="29128" y="-101"/>
                    <a:pt x="29032" y="-77"/>
                    <a:pt x="28937" y="-53"/>
                  </a:cubicBezTo>
                  <a:cubicBezTo>
                    <a:pt x="28481" y="43"/>
                    <a:pt x="28074" y="211"/>
                    <a:pt x="27643" y="402"/>
                  </a:cubicBezTo>
                  <a:cubicBezTo>
                    <a:pt x="27499" y="474"/>
                    <a:pt x="27379" y="546"/>
                    <a:pt x="27235" y="618"/>
                  </a:cubicBezTo>
                  <a:cubicBezTo>
                    <a:pt x="26780" y="882"/>
                    <a:pt x="26325" y="1193"/>
                    <a:pt x="25941" y="1577"/>
                  </a:cubicBezTo>
                  <a:lnTo>
                    <a:pt x="1307" y="26210"/>
                  </a:lnTo>
                  <a:cubicBezTo>
                    <a:pt x="-1089" y="28607"/>
                    <a:pt x="-1089" y="32513"/>
                    <a:pt x="1307" y="34933"/>
                  </a:cubicBezTo>
                  <a:cubicBezTo>
                    <a:pt x="3704" y="37329"/>
                    <a:pt x="7609" y="37329"/>
                    <a:pt x="10030" y="34933"/>
                  </a:cubicBezTo>
                  <a:lnTo>
                    <a:pt x="24168" y="20795"/>
                  </a:lnTo>
                  <a:lnTo>
                    <a:pt x="24168" y="209239"/>
                  </a:lnTo>
                  <a:cubicBezTo>
                    <a:pt x="24168" y="212642"/>
                    <a:pt x="26924" y="215398"/>
                    <a:pt x="30326" y="215398"/>
                  </a:cubicBezTo>
                  <a:cubicBezTo>
                    <a:pt x="33729" y="215398"/>
                    <a:pt x="36485" y="212642"/>
                    <a:pt x="36485" y="209239"/>
                  </a:cubicBezTo>
                  <a:lnTo>
                    <a:pt x="36485" y="20795"/>
                  </a:lnTo>
                  <a:lnTo>
                    <a:pt x="50623" y="34933"/>
                  </a:lnTo>
                  <a:cubicBezTo>
                    <a:pt x="51821" y="36131"/>
                    <a:pt x="53403" y="36730"/>
                    <a:pt x="54984" y="36730"/>
                  </a:cubicBezTo>
                  <a:cubicBezTo>
                    <a:pt x="56566" y="36730"/>
                    <a:pt x="58147" y="36131"/>
                    <a:pt x="59346" y="34933"/>
                  </a:cubicBezTo>
                  <a:cubicBezTo>
                    <a:pt x="61718" y="32513"/>
                    <a:pt x="61718" y="28631"/>
                    <a:pt x="59298" y="2621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3" name="Google Shape;2073;p92"/>
            <p:cNvSpPr/>
            <p:nvPr/>
          </p:nvSpPr>
          <p:spPr>
            <a:xfrm>
              <a:off x="7441855" y="2663890"/>
              <a:ext cx="61641" cy="215666"/>
            </a:xfrm>
            <a:custGeom>
              <a:rect b="b" l="l" r="r" t="t"/>
              <a:pathLst>
                <a:path extrusionOk="0" h="215666" w="61641">
                  <a:moveTo>
                    <a:pt x="59345" y="180255"/>
                  </a:moveTo>
                  <a:cubicBezTo>
                    <a:pt x="56949" y="177859"/>
                    <a:pt x="53043" y="177859"/>
                    <a:pt x="50623" y="180255"/>
                  </a:cubicBezTo>
                  <a:lnTo>
                    <a:pt x="36485" y="194393"/>
                  </a:lnTo>
                  <a:lnTo>
                    <a:pt x="36485" y="5948"/>
                  </a:lnTo>
                  <a:cubicBezTo>
                    <a:pt x="36485" y="2546"/>
                    <a:pt x="33729" y="-210"/>
                    <a:pt x="30326" y="-210"/>
                  </a:cubicBezTo>
                  <a:cubicBezTo>
                    <a:pt x="26924" y="-210"/>
                    <a:pt x="24168" y="2546"/>
                    <a:pt x="24168" y="5948"/>
                  </a:cubicBezTo>
                  <a:lnTo>
                    <a:pt x="24168" y="194393"/>
                  </a:lnTo>
                  <a:lnTo>
                    <a:pt x="10030" y="180255"/>
                  </a:lnTo>
                  <a:cubicBezTo>
                    <a:pt x="7633" y="177859"/>
                    <a:pt x="3727" y="177859"/>
                    <a:pt x="1307" y="180255"/>
                  </a:cubicBezTo>
                  <a:cubicBezTo>
                    <a:pt x="-1089" y="182651"/>
                    <a:pt x="-1089" y="186557"/>
                    <a:pt x="1307" y="188977"/>
                  </a:cubicBezTo>
                  <a:lnTo>
                    <a:pt x="25941" y="213611"/>
                  </a:lnTo>
                  <a:cubicBezTo>
                    <a:pt x="26229" y="213899"/>
                    <a:pt x="26564" y="214162"/>
                    <a:pt x="26900" y="214402"/>
                  </a:cubicBezTo>
                  <a:cubicBezTo>
                    <a:pt x="27163" y="214570"/>
                    <a:pt x="27427" y="214690"/>
                    <a:pt x="27690" y="214833"/>
                  </a:cubicBezTo>
                  <a:cubicBezTo>
                    <a:pt x="27786" y="214881"/>
                    <a:pt x="27858" y="214929"/>
                    <a:pt x="27954" y="214977"/>
                  </a:cubicBezTo>
                  <a:cubicBezTo>
                    <a:pt x="28242" y="215097"/>
                    <a:pt x="28529" y="215169"/>
                    <a:pt x="28817" y="215241"/>
                  </a:cubicBezTo>
                  <a:cubicBezTo>
                    <a:pt x="28912" y="215265"/>
                    <a:pt x="29008" y="215313"/>
                    <a:pt x="29104" y="215337"/>
                  </a:cubicBezTo>
                  <a:cubicBezTo>
                    <a:pt x="29488" y="215408"/>
                    <a:pt x="29895" y="215456"/>
                    <a:pt x="30278" y="215456"/>
                  </a:cubicBezTo>
                  <a:cubicBezTo>
                    <a:pt x="30686" y="215456"/>
                    <a:pt x="31069" y="215408"/>
                    <a:pt x="31452" y="215337"/>
                  </a:cubicBezTo>
                  <a:cubicBezTo>
                    <a:pt x="31548" y="215313"/>
                    <a:pt x="31644" y="215265"/>
                    <a:pt x="31740" y="215265"/>
                  </a:cubicBezTo>
                  <a:cubicBezTo>
                    <a:pt x="32028" y="215193"/>
                    <a:pt x="32339" y="215121"/>
                    <a:pt x="32627" y="215001"/>
                  </a:cubicBezTo>
                  <a:cubicBezTo>
                    <a:pt x="32627" y="215001"/>
                    <a:pt x="32627" y="215001"/>
                    <a:pt x="32651" y="215001"/>
                  </a:cubicBezTo>
                  <a:cubicBezTo>
                    <a:pt x="32675" y="215001"/>
                    <a:pt x="32675" y="214977"/>
                    <a:pt x="32699" y="214977"/>
                  </a:cubicBezTo>
                  <a:cubicBezTo>
                    <a:pt x="33178" y="214785"/>
                    <a:pt x="33609" y="214498"/>
                    <a:pt x="34017" y="214186"/>
                  </a:cubicBezTo>
                  <a:cubicBezTo>
                    <a:pt x="34136" y="214091"/>
                    <a:pt x="34256" y="213995"/>
                    <a:pt x="34352" y="213899"/>
                  </a:cubicBezTo>
                  <a:cubicBezTo>
                    <a:pt x="34448" y="213827"/>
                    <a:pt x="34544" y="213755"/>
                    <a:pt x="34640" y="213659"/>
                  </a:cubicBezTo>
                  <a:lnTo>
                    <a:pt x="59274" y="189025"/>
                  </a:lnTo>
                  <a:cubicBezTo>
                    <a:pt x="61766" y="186557"/>
                    <a:pt x="61766" y="182651"/>
                    <a:pt x="59345" y="18025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074" name="Google Shape;2074;p92"/>
          <p:cNvGrpSpPr/>
          <p:nvPr/>
        </p:nvGrpSpPr>
        <p:grpSpPr>
          <a:xfrm>
            <a:off x="7717993" y="3491746"/>
            <a:ext cx="295769" cy="277203"/>
            <a:chOff x="9085301" y="2509664"/>
            <a:chExt cx="394358" cy="369604"/>
          </a:xfrm>
        </p:grpSpPr>
        <p:sp>
          <p:nvSpPr>
            <p:cNvPr id="2075" name="Google Shape;2075;p92"/>
            <p:cNvSpPr/>
            <p:nvPr/>
          </p:nvSpPr>
          <p:spPr>
            <a:xfrm>
              <a:off x="9139359" y="2591115"/>
              <a:ext cx="32711" cy="58349"/>
            </a:xfrm>
            <a:custGeom>
              <a:rect b="b" l="l" r="r" t="t"/>
              <a:pathLst>
                <a:path extrusionOk="0" h="58349" w="32711">
                  <a:moveTo>
                    <a:pt x="2724" y="57636"/>
                  </a:moveTo>
                  <a:cubicBezTo>
                    <a:pt x="3467" y="57971"/>
                    <a:pt x="4258" y="58139"/>
                    <a:pt x="5025" y="58139"/>
                  </a:cubicBezTo>
                  <a:cubicBezTo>
                    <a:pt x="7109" y="58139"/>
                    <a:pt x="9122" y="56941"/>
                    <a:pt x="10033" y="54928"/>
                  </a:cubicBezTo>
                  <a:lnTo>
                    <a:pt x="31719" y="7601"/>
                  </a:lnTo>
                  <a:cubicBezTo>
                    <a:pt x="32989" y="4846"/>
                    <a:pt x="31767" y="1563"/>
                    <a:pt x="29012" y="293"/>
                  </a:cubicBezTo>
                  <a:cubicBezTo>
                    <a:pt x="26208" y="-977"/>
                    <a:pt x="22973" y="245"/>
                    <a:pt x="21703" y="3000"/>
                  </a:cubicBezTo>
                  <a:lnTo>
                    <a:pt x="16" y="50327"/>
                  </a:lnTo>
                  <a:cubicBezTo>
                    <a:pt x="-1254" y="53083"/>
                    <a:pt x="-56" y="56342"/>
                    <a:pt x="2724" y="5763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6" name="Google Shape;2076;p92"/>
            <p:cNvSpPr/>
            <p:nvPr/>
          </p:nvSpPr>
          <p:spPr>
            <a:xfrm>
              <a:off x="9392890" y="2591101"/>
              <a:ext cx="32708" cy="58338"/>
            </a:xfrm>
            <a:custGeom>
              <a:rect b="b" l="l" r="r" t="t"/>
              <a:pathLst>
                <a:path extrusionOk="0" h="58338" w="32708">
                  <a:moveTo>
                    <a:pt x="2720" y="282"/>
                  </a:moveTo>
                  <a:cubicBezTo>
                    <a:pt x="-35" y="1552"/>
                    <a:pt x="-1257" y="4835"/>
                    <a:pt x="13" y="7591"/>
                  </a:cubicBezTo>
                  <a:lnTo>
                    <a:pt x="21699" y="54918"/>
                  </a:lnTo>
                  <a:cubicBezTo>
                    <a:pt x="22634" y="56931"/>
                    <a:pt x="24623" y="58129"/>
                    <a:pt x="26707" y="58129"/>
                  </a:cubicBezTo>
                  <a:cubicBezTo>
                    <a:pt x="27474" y="58129"/>
                    <a:pt x="28241" y="57961"/>
                    <a:pt x="29008" y="57626"/>
                  </a:cubicBezTo>
                  <a:cubicBezTo>
                    <a:pt x="31763" y="56355"/>
                    <a:pt x="32986" y="53073"/>
                    <a:pt x="31716" y="50317"/>
                  </a:cubicBezTo>
                  <a:lnTo>
                    <a:pt x="10029" y="2990"/>
                  </a:lnTo>
                  <a:cubicBezTo>
                    <a:pt x="8759" y="234"/>
                    <a:pt x="5524" y="-964"/>
                    <a:pt x="2720" y="28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7" name="Google Shape;2077;p92"/>
            <p:cNvSpPr/>
            <p:nvPr/>
          </p:nvSpPr>
          <p:spPr>
            <a:xfrm>
              <a:off x="9153308"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29"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8" name="Google Shape;2078;p92"/>
            <p:cNvSpPr/>
            <p:nvPr/>
          </p:nvSpPr>
          <p:spPr>
            <a:xfrm>
              <a:off x="9338805"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53"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79" name="Google Shape;2079;p92"/>
            <p:cNvSpPr/>
            <p:nvPr/>
          </p:nvSpPr>
          <p:spPr>
            <a:xfrm>
              <a:off x="9085301" y="2577647"/>
              <a:ext cx="394358" cy="301621"/>
            </a:xfrm>
            <a:custGeom>
              <a:rect b="b" l="l" r="r" t="t"/>
              <a:pathLst>
                <a:path extrusionOk="0" h="301621" w="394358">
                  <a:moveTo>
                    <a:pt x="357468" y="80186"/>
                  </a:moveTo>
                  <a:cubicBezTo>
                    <a:pt x="339257" y="80186"/>
                    <a:pt x="324184" y="93629"/>
                    <a:pt x="321500" y="111098"/>
                  </a:cubicBezTo>
                  <a:lnTo>
                    <a:pt x="307170" y="111098"/>
                  </a:lnTo>
                  <a:cubicBezTo>
                    <a:pt x="306427" y="95953"/>
                    <a:pt x="302689" y="81384"/>
                    <a:pt x="295980" y="67773"/>
                  </a:cubicBezTo>
                  <a:cubicBezTo>
                    <a:pt x="294637" y="65041"/>
                    <a:pt x="291331" y="63915"/>
                    <a:pt x="288599" y="65281"/>
                  </a:cubicBezTo>
                  <a:cubicBezTo>
                    <a:pt x="285867" y="66623"/>
                    <a:pt x="284741" y="69930"/>
                    <a:pt x="286107" y="72661"/>
                  </a:cubicBezTo>
                  <a:cubicBezTo>
                    <a:pt x="292888" y="86392"/>
                    <a:pt x="296315" y="101177"/>
                    <a:pt x="296315" y="116609"/>
                  </a:cubicBezTo>
                  <a:cubicBezTo>
                    <a:pt x="296315" y="142897"/>
                    <a:pt x="286059" y="166812"/>
                    <a:pt x="269381" y="184640"/>
                  </a:cubicBezTo>
                  <a:lnTo>
                    <a:pt x="233149" y="174288"/>
                  </a:lnTo>
                  <a:lnTo>
                    <a:pt x="233149" y="156220"/>
                  </a:lnTo>
                  <a:cubicBezTo>
                    <a:pt x="233724" y="155741"/>
                    <a:pt x="234323" y="155262"/>
                    <a:pt x="234898" y="154758"/>
                  </a:cubicBezTo>
                  <a:cubicBezTo>
                    <a:pt x="242542" y="148456"/>
                    <a:pt x="252031" y="140620"/>
                    <a:pt x="257711" y="117951"/>
                  </a:cubicBezTo>
                  <a:cubicBezTo>
                    <a:pt x="260155" y="108198"/>
                    <a:pt x="262791" y="91185"/>
                    <a:pt x="264037" y="80138"/>
                  </a:cubicBezTo>
                  <a:cubicBezTo>
                    <a:pt x="265283" y="69019"/>
                    <a:pt x="265283" y="57589"/>
                    <a:pt x="264013" y="47884"/>
                  </a:cubicBezTo>
                  <a:cubicBezTo>
                    <a:pt x="260610" y="21812"/>
                    <a:pt x="229794" y="-210"/>
                    <a:pt x="196701" y="-210"/>
                  </a:cubicBezTo>
                  <a:cubicBezTo>
                    <a:pt x="163608" y="-210"/>
                    <a:pt x="132792" y="21812"/>
                    <a:pt x="129413" y="47884"/>
                  </a:cubicBezTo>
                  <a:cubicBezTo>
                    <a:pt x="128167" y="57541"/>
                    <a:pt x="128143" y="68995"/>
                    <a:pt x="129389" y="80138"/>
                  </a:cubicBezTo>
                  <a:cubicBezTo>
                    <a:pt x="130611" y="91161"/>
                    <a:pt x="133247" y="108174"/>
                    <a:pt x="135715" y="117951"/>
                  </a:cubicBezTo>
                  <a:cubicBezTo>
                    <a:pt x="141395" y="140620"/>
                    <a:pt x="150884" y="148456"/>
                    <a:pt x="158528" y="154758"/>
                  </a:cubicBezTo>
                  <a:cubicBezTo>
                    <a:pt x="159127" y="155238"/>
                    <a:pt x="159702" y="155741"/>
                    <a:pt x="160277" y="156220"/>
                  </a:cubicBezTo>
                  <a:lnTo>
                    <a:pt x="160277" y="174288"/>
                  </a:lnTo>
                  <a:lnTo>
                    <a:pt x="124045" y="184640"/>
                  </a:lnTo>
                  <a:cubicBezTo>
                    <a:pt x="107343" y="166812"/>
                    <a:pt x="97111" y="142897"/>
                    <a:pt x="97111" y="116609"/>
                  </a:cubicBezTo>
                  <a:cubicBezTo>
                    <a:pt x="97111" y="101297"/>
                    <a:pt x="100490" y="86608"/>
                    <a:pt x="107175" y="72949"/>
                  </a:cubicBezTo>
                  <a:cubicBezTo>
                    <a:pt x="108517" y="70217"/>
                    <a:pt x="107391" y="66910"/>
                    <a:pt x="104635" y="65568"/>
                  </a:cubicBezTo>
                  <a:cubicBezTo>
                    <a:pt x="101904" y="64226"/>
                    <a:pt x="98597" y="65353"/>
                    <a:pt x="97255" y="68108"/>
                  </a:cubicBezTo>
                  <a:cubicBezTo>
                    <a:pt x="90641" y="81647"/>
                    <a:pt x="86951" y="96073"/>
                    <a:pt x="86232" y="111098"/>
                  </a:cubicBezTo>
                  <a:lnTo>
                    <a:pt x="71902" y="111098"/>
                  </a:lnTo>
                  <a:cubicBezTo>
                    <a:pt x="69242" y="93629"/>
                    <a:pt x="54145" y="80186"/>
                    <a:pt x="35934" y="80186"/>
                  </a:cubicBezTo>
                  <a:cubicBezTo>
                    <a:pt x="15853" y="80186"/>
                    <a:pt x="-490" y="96528"/>
                    <a:pt x="-490" y="116609"/>
                  </a:cubicBezTo>
                  <a:cubicBezTo>
                    <a:pt x="-490" y="136690"/>
                    <a:pt x="15853" y="153033"/>
                    <a:pt x="35934" y="153033"/>
                  </a:cubicBezTo>
                  <a:cubicBezTo>
                    <a:pt x="54145" y="153033"/>
                    <a:pt x="69242" y="139590"/>
                    <a:pt x="71902" y="122121"/>
                  </a:cubicBezTo>
                  <a:lnTo>
                    <a:pt x="86208" y="122121"/>
                  </a:lnTo>
                  <a:cubicBezTo>
                    <a:pt x="87957" y="157370"/>
                    <a:pt x="106265" y="188306"/>
                    <a:pt x="133511" y="207333"/>
                  </a:cubicBezTo>
                  <a:lnTo>
                    <a:pt x="118366" y="231560"/>
                  </a:lnTo>
                  <a:cubicBezTo>
                    <a:pt x="113933" y="229642"/>
                    <a:pt x="109069" y="228564"/>
                    <a:pt x="103964" y="228564"/>
                  </a:cubicBezTo>
                  <a:cubicBezTo>
                    <a:pt x="83884" y="228564"/>
                    <a:pt x="67541" y="244907"/>
                    <a:pt x="67541" y="264988"/>
                  </a:cubicBezTo>
                  <a:cubicBezTo>
                    <a:pt x="67541" y="285069"/>
                    <a:pt x="83884" y="301412"/>
                    <a:pt x="103964" y="301412"/>
                  </a:cubicBezTo>
                  <a:cubicBezTo>
                    <a:pt x="124045" y="301412"/>
                    <a:pt x="140388" y="285069"/>
                    <a:pt x="140388" y="264988"/>
                  </a:cubicBezTo>
                  <a:cubicBezTo>
                    <a:pt x="140388" y="253965"/>
                    <a:pt x="135452" y="244092"/>
                    <a:pt x="127688" y="237406"/>
                  </a:cubicBezTo>
                  <a:lnTo>
                    <a:pt x="142832" y="213156"/>
                  </a:lnTo>
                  <a:cubicBezTo>
                    <a:pt x="158792" y="222094"/>
                    <a:pt x="177147" y="227198"/>
                    <a:pt x="196701" y="227198"/>
                  </a:cubicBezTo>
                  <a:cubicBezTo>
                    <a:pt x="216255" y="227198"/>
                    <a:pt x="234610" y="222094"/>
                    <a:pt x="250570" y="213156"/>
                  </a:cubicBezTo>
                  <a:lnTo>
                    <a:pt x="265714" y="237406"/>
                  </a:lnTo>
                  <a:cubicBezTo>
                    <a:pt x="257950" y="244092"/>
                    <a:pt x="253014" y="253965"/>
                    <a:pt x="253014" y="264988"/>
                  </a:cubicBezTo>
                  <a:cubicBezTo>
                    <a:pt x="253014" y="285069"/>
                    <a:pt x="269357" y="301412"/>
                    <a:pt x="289438" y="301412"/>
                  </a:cubicBezTo>
                  <a:cubicBezTo>
                    <a:pt x="309518" y="301412"/>
                    <a:pt x="325861" y="285069"/>
                    <a:pt x="325861" y="264988"/>
                  </a:cubicBezTo>
                  <a:cubicBezTo>
                    <a:pt x="325861" y="244907"/>
                    <a:pt x="309518" y="228564"/>
                    <a:pt x="289438" y="228564"/>
                  </a:cubicBezTo>
                  <a:cubicBezTo>
                    <a:pt x="284333" y="228564"/>
                    <a:pt x="279445" y="229642"/>
                    <a:pt x="275036" y="231536"/>
                  </a:cubicBezTo>
                  <a:lnTo>
                    <a:pt x="259891" y="207309"/>
                  </a:lnTo>
                  <a:cubicBezTo>
                    <a:pt x="287113" y="188282"/>
                    <a:pt x="305445" y="157346"/>
                    <a:pt x="307170" y="122097"/>
                  </a:cubicBezTo>
                  <a:lnTo>
                    <a:pt x="321476" y="122097"/>
                  </a:lnTo>
                  <a:cubicBezTo>
                    <a:pt x="324136" y="139566"/>
                    <a:pt x="339233" y="153009"/>
                    <a:pt x="357444" y="153009"/>
                  </a:cubicBezTo>
                  <a:cubicBezTo>
                    <a:pt x="377525" y="153009"/>
                    <a:pt x="393868" y="136666"/>
                    <a:pt x="393868" y="116585"/>
                  </a:cubicBezTo>
                  <a:cubicBezTo>
                    <a:pt x="393868" y="96504"/>
                    <a:pt x="377549" y="80186"/>
                    <a:pt x="357468" y="80186"/>
                  </a:cubicBezTo>
                  <a:close/>
                  <a:moveTo>
                    <a:pt x="35910" y="142034"/>
                  </a:moveTo>
                  <a:cubicBezTo>
                    <a:pt x="21891" y="142034"/>
                    <a:pt x="10509" y="130628"/>
                    <a:pt x="10509" y="116633"/>
                  </a:cubicBezTo>
                  <a:cubicBezTo>
                    <a:pt x="10509" y="102639"/>
                    <a:pt x="21915" y="91233"/>
                    <a:pt x="35910" y="91233"/>
                  </a:cubicBezTo>
                  <a:cubicBezTo>
                    <a:pt x="49928" y="91233"/>
                    <a:pt x="61310" y="102639"/>
                    <a:pt x="61310" y="116633"/>
                  </a:cubicBezTo>
                  <a:cubicBezTo>
                    <a:pt x="61310" y="130628"/>
                    <a:pt x="49928" y="142034"/>
                    <a:pt x="35910" y="142034"/>
                  </a:cubicBezTo>
                  <a:close/>
                  <a:moveTo>
                    <a:pt x="103941" y="290436"/>
                  </a:moveTo>
                  <a:cubicBezTo>
                    <a:pt x="89922" y="290436"/>
                    <a:pt x="78540" y="279030"/>
                    <a:pt x="78540" y="265036"/>
                  </a:cubicBezTo>
                  <a:cubicBezTo>
                    <a:pt x="78540" y="251017"/>
                    <a:pt x="89946" y="239635"/>
                    <a:pt x="103941" y="239635"/>
                  </a:cubicBezTo>
                  <a:cubicBezTo>
                    <a:pt x="108733" y="239635"/>
                    <a:pt x="113190" y="241001"/>
                    <a:pt x="117024" y="243301"/>
                  </a:cubicBezTo>
                  <a:cubicBezTo>
                    <a:pt x="117144" y="243373"/>
                    <a:pt x="117240" y="243493"/>
                    <a:pt x="117360" y="243565"/>
                  </a:cubicBezTo>
                  <a:cubicBezTo>
                    <a:pt x="117456" y="243637"/>
                    <a:pt x="117575" y="243661"/>
                    <a:pt x="117695" y="243709"/>
                  </a:cubicBezTo>
                  <a:cubicBezTo>
                    <a:pt x="124692" y="248238"/>
                    <a:pt x="129341" y="256098"/>
                    <a:pt x="129341" y="265036"/>
                  </a:cubicBezTo>
                  <a:cubicBezTo>
                    <a:pt x="129341" y="279030"/>
                    <a:pt x="117935" y="290436"/>
                    <a:pt x="103941" y="290436"/>
                  </a:cubicBezTo>
                  <a:close/>
                  <a:moveTo>
                    <a:pt x="314838" y="265012"/>
                  </a:moveTo>
                  <a:cubicBezTo>
                    <a:pt x="314838" y="279030"/>
                    <a:pt x="303432" y="290413"/>
                    <a:pt x="289438" y="290413"/>
                  </a:cubicBezTo>
                  <a:cubicBezTo>
                    <a:pt x="275419" y="290413"/>
                    <a:pt x="264037" y="279006"/>
                    <a:pt x="264037" y="265012"/>
                  </a:cubicBezTo>
                  <a:cubicBezTo>
                    <a:pt x="264037" y="256074"/>
                    <a:pt x="268686" y="248214"/>
                    <a:pt x="275659" y="243685"/>
                  </a:cubicBezTo>
                  <a:cubicBezTo>
                    <a:pt x="275779" y="243613"/>
                    <a:pt x="275899" y="243589"/>
                    <a:pt x="276018" y="243517"/>
                  </a:cubicBezTo>
                  <a:cubicBezTo>
                    <a:pt x="276138" y="243445"/>
                    <a:pt x="276258" y="243325"/>
                    <a:pt x="276378" y="243253"/>
                  </a:cubicBezTo>
                  <a:cubicBezTo>
                    <a:pt x="280212" y="240953"/>
                    <a:pt x="284669" y="239587"/>
                    <a:pt x="289438" y="239587"/>
                  </a:cubicBezTo>
                  <a:cubicBezTo>
                    <a:pt x="303456" y="239611"/>
                    <a:pt x="314838" y="251017"/>
                    <a:pt x="314838" y="265012"/>
                  </a:cubicBezTo>
                  <a:close/>
                  <a:moveTo>
                    <a:pt x="144390" y="201342"/>
                  </a:moveTo>
                  <a:cubicBezTo>
                    <a:pt x="144246" y="201222"/>
                    <a:pt x="144126" y="201103"/>
                    <a:pt x="143959" y="201007"/>
                  </a:cubicBezTo>
                  <a:cubicBezTo>
                    <a:pt x="143839" y="200935"/>
                    <a:pt x="143695" y="200887"/>
                    <a:pt x="143575" y="200815"/>
                  </a:cubicBezTo>
                  <a:cubicBezTo>
                    <a:pt x="140029" y="198563"/>
                    <a:pt x="136602" y="196118"/>
                    <a:pt x="133367" y="193435"/>
                  </a:cubicBezTo>
                  <a:lnTo>
                    <a:pt x="167299" y="183753"/>
                  </a:lnTo>
                  <a:cubicBezTo>
                    <a:pt x="169671" y="183083"/>
                    <a:pt x="171300" y="180902"/>
                    <a:pt x="171300" y="178458"/>
                  </a:cubicBezTo>
                  <a:lnTo>
                    <a:pt x="171300" y="153728"/>
                  </a:lnTo>
                  <a:cubicBezTo>
                    <a:pt x="171300" y="152170"/>
                    <a:pt x="170653" y="150709"/>
                    <a:pt x="169503" y="149654"/>
                  </a:cubicBezTo>
                  <a:cubicBezTo>
                    <a:pt x="168257" y="148504"/>
                    <a:pt x="166915" y="147402"/>
                    <a:pt x="165549" y="146275"/>
                  </a:cubicBezTo>
                  <a:cubicBezTo>
                    <a:pt x="158816" y="140740"/>
                    <a:pt x="151195" y="134438"/>
                    <a:pt x="146403" y="115291"/>
                  </a:cubicBezTo>
                  <a:cubicBezTo>
                    <a:pt x="144150" y="106305"/>
                    <a:pt x="141562" y="89747"/>
                    <a:pt x="140364" y="78916"/>
                  </a:cubicBezTo>
                  <a:cubicBezTo>
                    <a:pt x="139238" y="68779"/>
                    <a:pt x="139214" y="57996"/>
                    <a:pt x="140340" y="49321"/>
                  </a:cubicBezTo>
                  <a:cubicBezTo>
                    <a:pt x="143000" y="28809"/>
                    <a:pt x="169359" y="10837"/>
                    <a:pt x="196701" y="10837"/>
                  </a:cubicBezTo>
                  <a:cubicBezTo>
                    <a:pt x="224067" y="10837"/>
                    <a:pt x="250402" y="28809"/>
                    <a:pt x="253062" y="49321"/>
                  </a:cubicBezTo>
                  <a:cubicBezTo>
                    <a:pt x="253637" y="53731"/>
                    <a:pt x="253900" y="58691"/>
                    <a:pt x="253900" y="63819"/>
                  </a:cubicBezTo>
                  <a:cubicBezTo>
                    <a:pt x="243525" y="63196"/>
                    <a:pt x="236072" y="59625"/>
                    <a:pt x="231902" y="53036"/>
                  </a:cubicBezTo>
                  <a:cubicBezTo>
                    <a:pt x="227853" y="46662"/>
                    <a:pt x="219250" y="44673"/>
                    <a:pt x="212756" y="48555"/>
                  </a:cubicBezTo>
                  <a:cubicBezTo>
                    <a:pt x="207388" y="51790"/>
                    <a:pt x="192603" y="55552"/>
                    <a:pt x="168616" y="55552"/>
                  </a:cubicBezTo>
                  <a:cubicBezTo>
                    <a:pt x="165573" y="55552"/>
                    <a:pt x="163105" y="58020"/>
                    <a:pt x="163105" y="61063"/>
                  </a:cubicBezTo>
                  <a:cubicBezTo>
                    <a:pt x="163105" y="64107"/>
                    <a:pt x="165573" y="66575"/>
                    <a:pt x="168616" y="66575"/>
                  </a:cubicBezTo>
                  <a:cubicBezTo>
                    <a:pt x="190878" y="66575"/>
                    <a:pt x="209497" y="63364"/>
                    <a:pt x="218435" y="57996"/>
                  </a:cubicBezTo>
                  <a:cubicBezTo>
                    <a:pt x="219849" y="57157"/>
                    <a:pt x="221742" y="57589"/>
                    <a:pt x="222605" y="58931"/>
                  </a:cubicBezTo>
                  <a:cubicBezTo>
                    <a:pt x="227014" y="65856"/>
                    <a:pt x="235880" y="73859"/>
                    <a:pt x="253445" y="74842"/>
                  </a:cubicBezTo>
                  <a:cubicBezTo>
                    <a:pt x="253325" y="76208"/>
                    <a:pt x="253206" y="77550"/>
                    <a:pt x="253062" y="78892"/>
                  </a:cubicBezTo>
                  <a:cubicBezTo>
                    <a:pt x="251840" y="89723"/>
                    <a:pt x="249252" y="106305"/>
                    <a:pt x="246999" y="115267"/>
                  </a:cubicBezTo>
                  <a:cubicBezTo>
                    <a:pt x="242207" y="134414"/>
                    <a:pt x="234586" y="140692"/>
                    <a:pt x="227877" y="146252"/>
                  </a:cubicBezTo>
                  <a:cubicBezTo>
                    <a:pt x="226487" y="147402"/>
                    <a:pt x="225169" y="148504"/>
                    <a:pt x="223899" y="149630"/>
                  </a:cubicBezTo>
                  <a:cubicBezTo>
                    <a:pt x="222749" y="150685"/>
                    <a:pt x="222102" y="152146"/>
                    <a:pt x="222102" y="153704"/>
                  </a:cubicBezTo>
                  <a:lnTo>
                    <a:pt x="222102" y="178434"/>
                  </a:lnTo>
                  <a:cubicBezTo>
                    <a:pt x="222102" y="180902"/>
                    <a:pt x="223731" y="183059"/>
                    <a:pt x="226103" y="183730"/>
                  </a:cubicBezTo>
                  <a:lnTo>
                    <a:pt x="260035" y="193411"/>
                  </a:lnTo>
                  <a:cubicBezTo>
                    <a:pt x="256800" y="196094"/>
                    <a:pt x="253373" y="198539"/>
                    <a:pt x="249803" y="200791"/>
                  </a:cubicBezTo>
                  <a:cubicBezTo>
                    <a:pt x="249683" y="200863"/>
                    <a:pt x="249563" y="200887"/>
                    <a:pt x="249443" y="200959"/>
                  </a:cubicBezTo>
                  <a:cubicBezTo>
                    <a:pt x="249300" y="201055"/>
                    <a:pt x="249180" y="201175"/>
                    <a:pt x="249036" y="201270"/>
                  </a:cubicBezTo>
                  <a:cubicBezTo>
                    <a:pt x="233820" y="210712"/>
                    <a:pt x="215895" y="216175"/>
                    <a:pt x="196701" y="216175"/>
                  </a:cubicBezTo>
                  <a:cubicBezTo>
                    <a:pt x="177507" y="216223"/>
                    <a:pt x="159582" y="210760"/>
                    <a:pt x="144390" y="201342"/>
                  </a:cubicBezTo>
                  <a:close/>
                  <a:moveTo>
                    <a:pt x="357468" y="142034"/>
                  </a:moveTo>
                  <a:cubicBezTo>
                    <a:pt x="343450" y="142034"/>
                    <a:pt x="332068" y="130628"/>
                    <a:pt x="332068" y="116633"/>
                  </a:cubicBezTo>
                  <a:cubicBezTo>
                    <a:pt x="332068" y="102639"/>
                    <a:pt x="343450" y="91233"/>
                    <a:pt x="357468" y="91233"/>
                  </a:cubicBezTo>
                  <a:cubicBezTo>
                    <a:pt x="371487" y="91233"/>
                    <a:pt x="382869" y="102639"/>
                    <a:pt x="382869" y="116633"/>
                  </a:cubicBezTo>
                  <a:cubicBezTo>
                    <a:pt x="382869" y="130628"/>
                    <a:pt x="371463" y="142034"/>
                    <a:pt x="357468" y="14203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080" name="Google Shape;2080;p92"/>
          <p:cNvGrpSpPr/>
          <p:nvPr/>
        </p:nvGrpSpPr>
        <p:grpSpPr>
          <a:xfrm>
            <a:off x="5594138" y="4168839"/>
            <a:ext cx="265382" cy="265517"/>
            <a:chOff x="8164827" y="5143175"/>
            <a:chExt cx="353843" cy="354022"/>
          </a:xfrm>
        </p:grpSpPr>
        <p:sp>
          <p:nvSpPr>
            <p:cNvPr id="2081" name="Google Shape;2081;p92"/>
            <p:cNvSpPr/>
            <p:nvPr/>
          </p:nvSpPr>
          <p:spPr>
            <a:xfrm>
              <a:off x="8164827" y="5143175"/>
              <a:ext cx="353843" cy="354022"/>
            </a:xfrm>
            <a:custGeom>
              <a:rect b="b" l="l" r="r" t="t"/>
              <a:pathLst>
                <a:path extrusionOk="0" h="354022" w="353843">
                  <a:moveTo>
                    <a:pt x="351621" y="151387"/>
                  </a:moveTo>
                  <a:cubicBezTo>
                    <a:pt x="348147" y="128047"/>
                    <a:pt x="340503" y="106121"/>
                    <a:pt x="328210" y="85897"/>
                  </a:cubicBezTo>
                  <a:cubicBezTo>
                    <a:pt x="309351" y="54865"/>
                    <a:pt x="283567" y="31477"/>
                    <a:pt x="250594" y="16164"/>
                  </a:cubicBezTo>
                  <a:cubicBezTo>
                    <a:pt x="223276" y="3488"/>
                    <a:pt x="194592" y="-1856"/>
                    <a:pt x="164447" y="229"/>
                  </a:cubicBezTo>
                  <a:cubicBezTo>
                    <a:pt x="149925" y="1235"/>
                    <a:pt x="135739" y="3848"/>
                    <a:pt x="121913" y="8352"/>
                  </a:cubicBezTo>
                  <a:cubicBezTo>
                    <a:pt x="90449" y="18657"/>
                    <a:pt x="63851" y="36365"/>
                    <a:pt x="42260" y="61454"/>
                  </a:cubicBezTo>
                  <a:cubicBezTo>
                    <a:pt x="21963" y="85034"/>
                    <a:pt x="8760" y="112136"/>
                    <a:pt x="2697" y="142713"/>
                  </a:cubicBezTo>
                  <a:cubicBezTo>
                    <a:pt x="1139" y="150501"/>
                    <a:pt x="421" y="158360"/>
                    <a:pt x="-490" y="166220"/>
                  </a:cubicBezTo>
                  <a:cubicBezTo>
                    <a:pt x="-490" y="173122"/>
                    <a:pt x="-490" y="180023"/>
                    <a:pt x="-490" y="186924"/>
                  </a:cubicBezTo>
                  <a:cubicBezTo>
                    <a:pt x="-107" y="190327"/>
                    <a:pt x="253" y="193754"/>
                    <a:pt x="636" y="197156"/>
                  </a:cubicBezTo>
                  <a:cubicBezTo>
                    <a:pt x="2865" y="217477"/>
                    <a:pt x="8424" y="236887"/>
                    <a:pt x="17746" y="255027"/>
                  </a:cubicBezTo>
                  <a:cubicBezTo>
                    <a:pt x="41852" y="302042"/>
                    <a:pt x="79307" y="333098"/>
                    <a:pt x="130204" y="347500"/>
                  </a:cubicBezTo>
                  <a:cubicBezTo>
                    <a:pt x="152465" y="353802"/>
                    <a:pt x="175230" y="355695"/>
                    <a:pt x="198115" y="351765"/>
                  </a:cubicBezTo>
                  <a:cubicBezTo>
                    <a:pt x="228212" y="346613"/>
                    <a:pt x="255674" y="334512"/>
                    <a:pt x="281458" y="318409"/>
                  </a:cubicBezTo>
                  <a:cubicBezTo>
                    <a:pt x="287856" y="314407"/>
                    <a:pt x="288144" y="310956"/>
                    <a:pt x="282704" y="305517"/>
                  </a:cubicBezTo>
                  <a:cubicBezTo>
                    <a:pt x="255698" y="278511"/>
                    <a:pt x="228692" y="251528"/>
                    <a:pt x="201661" y="224522"/>
                  </a:cubicBezTo>
                  <a:cubicBezTo>
                    <a:pt x="196533" y="219370"/>
                    <a:pt x="194137" y="219394"/>
                    <a:pt x="189033" y="224498"/>
                  </a:cubicBezTo>
                  <a:cubicBezTo>
                    <a:pt x="185007" y="228524"/>
                    <a:pt x="180981" y="232574"/>
                    <a:pt x="176548" y="237031"/>
                  </a:cubicBezTo>
                  <a:cubicBezTo>
                    <a:pt x="173361" y="208755"/>
                    <a:pt x="172738" y="203483"/>
                    <a:pt x="169671" y="175182"/>
                  </a:cubicBezTo>
                  <a:cubicBezTo>
                    <a:pt x="196366" y="176812"/>
                    <a:pt x="206095" y="177818"/>
                    <a:pt x="233149" y="180478"/>
                  </a:cubicBezTo>
                  <a:cubicBezTo>
                    <a:pt x="228859" y="184720"/>
                    <a:pt x="225049" y="188506"/>
                    <a:pt x="221239" y="192316"/>
                  </a:cubicBezTo>
                  <a:cubicBezTo>
                    <a:pt x="216447" y="197109"/>
                    <a:pt x="216447" y="199481"/>
                    <a:pt x="221359" y="204369"/>
                  </a:cubicBezTo>
                  <a:cubicBezTo>
                    <a:pt x="246089" y="229099"/>
                    <a:pt x="270818" y="253829"/>
                    <a:pt x="295524" y="278559"/>
                  </a:cubicBezTo>
                  <a:cubicBezTo>
                    <a:pt x="298783" y="281818"/>
                    <a:pt x="301850" y="285244"/>
                    <a:pt x="305109" y="288479"/>
                  </a:cubicBezTo>
                  <a:cubicBezTo>
                    <a:pt x="307937" y="291283"/>
                    <a:pt x="311507" y="291499"/>
                    <a:pt x="314000" y="289006"/>
                  </a:cubicBezTo>
                  <a:cubicBezTo>
                    <a:pt x="315294" y="287712"/>
                    <a:pt x="316324" y="286155"/>
                    <a:pt x="317330" y="284621"/>
                  </a:cubicBezTo>
                  <a:cubicBezTo>
                    <a:pt x="328281" y="268278"/>
                    <a:pt x="336573" y="250618"/>
                    <a:pt x="343115" y="232118"/>
                  </a:cubicBezTo>
                  <a:cubicBezTo>
                    <a:pt x="352412" y="205879"/>
                    <a:pt x="355719" y="178993"/>
                    <a:pt x="351621" y="151387"/>
                  </a:cubicBezTo>
                  <a:close/>
                  <a:moveTo>
                    <a:pt x="326868" y="241536"/>
                  </a:moveTo>
                  <a:cubicBezTo>
                    <a:pt x="322363" y="252127"/>
                    <a:pt x="317211" y="262384"/>
                    <a:pt x="311268" y="272280"/>
                  </a:cubicBezTo>
                  <a:cubicBezTo>
                    <a:pt x="309638" y="274988"/>
                    <a:pt x="308560" y="274916"/>
                    <a:pt x="306499" y="272783"/>
                  </a:cubicBezTo>
                  <a:cubicBezTo>
                    <a:pt x="300748" y="266817"/>
                    <a:pt x="238301" y="204154"/>
                    <a:pt x="234634" y="200847"/>
                  </a:cubicBezTo>
                  <a:cubicBezTo>
                    <a:pt x="232406" y="198810"/>
                    <a:pt x="232765" y="197516"/>
                    <a:pt x="234754" y="195647"/>
                  </a:cubicBezTo>
                  <a:cubicBezTo>
                    <a:pt x="239187" y="191453"/>
                    <a:pt x="243453" y="187092"/>
                    <a:pt x="247718" y="182731"/>
                  </a:cubicBezTo>
                  <a:cubicBezTo>
                    <a:pt x="252391" y="177938"/>
                    <a:pt x="251049" y="172882"/>
                    <a:pt x="244555" y="171133"/>
                  </a:cubicBezTo>
                  <a:cubicBezTo>
                    <a:pt x="212493" y="166867"/>
                    <a:pt x="199768" y="165525"/>
                    <a:pt x="164159" y="161404"/>
                  </a:cubicBezTo>
                  <a:cubicBezTo>
                    <a:pt x="157641" y="159678"/>
                    <a:pt x="154167" y="163249"/>
                    <a:pt x="155940" y="169863"/>
                  </a:cubicBezTo>
                  <a:cubicBezTo>
                    <a:pt x="161068" y="202836"/>
                    <a:pt x="162242" y="213978"/>
                    <a:pt x="167107" y="247958"/>
                  </a:cubicBezTo>
                  <a:cubicBezTo>
                    <a:pt x="169072" y="255315"/>
                    <a:pt x="173936" y="256489"/>
                    <a:pt x="179400" y="251049"/>
                  </a:cubicBezTo>
                  <a:cubicBezTo>
                    <a:pt x="183977" y="246520"/>
                    <a:pt x="188578" y="242015"/>
                    <a:pt x="193011" y="237342"/>
                  </a:cubicBezTo>
                  <a:cubicBezTo>
                    <a:pt x="194808" y="235425"/>
                    <a:pt x="196006" y="235521"/>
                    <a:pt x="197731" y="237390"/>
                  </a:cubicBezTo>
                  <a:cubicBezTo>
                    <a:pt x="200847" y="240769"/>
                    <a:pt x="258190" y="297969"/>
                    <a:pt x="258190" y="297969"/>
                  </a:cubicBezTo>
                  <a:cubicBezTo>
                    <a:pt x="261760" y="301587"/>
                    <a:pt x="265379" y="305157"/>
                    <a:pt x="269021" y="308680"/>
                  </a:cubicBezTo>
                  <a:cubicBezTo>
                    <a:pt x="270722" y="310333"/>
                    <a:pt x="270770" y="311148"/>
                    <a:pt x="268614" y="312370"/>
                  </a:cubicBezTo>
                  <a:cubicBezTo>
                    <a:pt x="245178" y="325742"/>
                    <a:pt x="220688" y="336357"/>
                    <a:pt x="193802" y="340383"/>
                  </a:cubicBezTo>
                  <a:cubicBezTo>
                    <a:pt x="172594" y="343546"/>
                    <a:pt x="151483" y="341725"/>
                    <a:pt x="131114" y="335279"/>
                  </a:cubicBezTo>
                  <a:cubicBezTo>
                    <a:pt x="68332" y="315461"/>
                    <a:pt x="29488" y="273215"/>
                    <a:pt x="14511" y="209090"/>
                  </a:cubicBezTo>
                  <a:cubicBezTo>
                    <a:pt x="13792" y="205975"/>
                    <a:pt x="13265" y="202788"/>
                    <a:pt x="12905" y="199577"/>
                  </a:cubicBezTo>
                  <a:cubicBezTo>
                    <a:pt x="12019" y="191933"/>
                    <a:pt x="11060" y="184288"/>
                    <a:pt x="11420" y="177699"/>
                  </a:cubicBezTo>
                  <a:cubicBezTo>
                    <a:pt x="11180" y="101712"/>
                    <a:pt x="62365" y="35934"/>
                    <a:pt x="134997" y="16907"/>
                  </a:cubicBezTo>
                  <a:cubicBezTo>
                    <a:pt x="151579" y="12570"/>
                    <a:pt x="168497" y="10869"/>
                    <a:pt x="185558" y="11899"/>
                  </a:cubicBezTo>
                  <a:cubicBezTo>
                    <a:pt x="261641" y="16500"/>
                    <a:pt x="322650" y="70968"/>
                    <a:pt x="338010" y="143168"/>
                  </a:cubicBezTo>
                  <a:cubicBezTo>
                    <a:pt x="345295" y="177219"/>
                    <a:pt x="340311" y="209857"/>
                    <a:pt x="326868" y="24153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2" name="Google Shape;2082;p92"/>
            <p:cNvSpPr/>
            <p:nvPr/>
          </p:nvSpPr>
          <p:spPr>
            <a:xfrm>
              <a:off x="8249289" y="5227681"/>
              <a:ext cx="184739" cy="184612"/>
            </a:xfrm>
            <a:custGeom>
              <a:rect b="b" l="l" r="r" t="t"/>
              <a:pathLst>
                <a:path extrusionOk="0" h="184612" w="184739">
                  <a:moveTo>
                    <a:pt x="77948" y="13157"/>
                  </a:moveTo>
                  <a:cubicBezTo>
                    <a:pt x="125610" y="5009"/>
                    <a:pt x="164070" y="37959"/>
                    <a:pt x="171044" y="78240"/>
                  </a:cubicBezTo>
                  <a:cubicBezTo>
                    <a:pt x="172745" y="87993"/>
                    <a:pt x="172649" y="97506"/>
                    <a:pt x="170900" y="106780"/>
                  </a:cubicBezTo>
                  <a:lnTo>
                    <a:pt x="180725" y="116605"/>
                  </a:lnTo>
                  <a:cubicBezTo>
                    <a:pt x="182905" y="109200"/>
                    <a:pt x="184319" y="101652"/>
                    <a:pt x="184247" y="93792"/>
                  </a:cubicBezTo>
                  <a:cubicBezTo>
                    <a:pt x="183792" y="56961"/>
                    <a:pt x="167809" y="28421"/>
                    <a:pt x="135219" y="10904"/>
                  </a:cubicBezTo>
                  <a:cubicBezTo>
                    <a:pt x="80488" y="-18450"/>
                    <a:pt x="14446" y="13013"/>
                    <a:pt x="1434" y="73927"/>
                  </a:cubicBezTo>
                  <a:cubicBezTo>
                    <a:pt x="-9086" y="123219"/>
                    <a:pt x="24702" y="173613"/>
                    <a:pt x="74257" y="182767"/>
                  </a:cubicBezTo>
                  <a:cubicBezTo>
                    <a:pt x="87006" y="185115"/>
                    <a:pt x="99418" y="184923"/>
                    <a:pt x="111472" y="182263"/>
                  </a:cubicBezTo>
                  <a:lnTo>
                    <a:pt x="101000" y="171791"/>
                  </a:lnTo>
                  <a:cubicBezTo>
                    <a:pt x="80512" y="174403"/>
                    <a:pt x="61054" y="169299"/>
                    <a:pt x="43010" y="155712"/>
                  </a:cubicBezTo>
                  <a:cubicBezTo>
                    <a:pt x="24966" y="142125"/>
                    <a:pt x="14925" y="123530"/>
                    <a:pt x="12097" y="101125"/>
                  </a:cubicBezTo>
                  <a:cubicBezTo>
                    <a:pt x="11714" y="98201"/>
                    <a:pt x="12049" y="95158"/>
                    <a:pt x="12049" y="92163"/>
                  </a:cubicBezTo>
                  <a:cubicBezTo>
                    <a:pt x="11091" y="55811"/>
                    <a:pt x="37402" y="20106"/>
                    <a:pt x="77948" y="1315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3" name="Google Shape;2083;p92"/>
            <p:cNvSpPr/>
            <p:nvPr/>
          </p:nvSpPr>
          <p:spPr>
            <a:xfrm>
              <a:off x="8208002" y="5186357"/>
              <a:ext cx="267399" cy="267494"/>
            </a:xfrm>
            <a:custGeom>
              <a:rect b="b" l="l" r="r" t="t"/>
              <a:pathLst>
                <a:path extrusionOk="0" h="267494" w="267399">
                  <a:moveTo>
                    <a:pt x="144108" y="254763"/>
                  </a:moveTo>
                  <a:cubicBezTo>
                    <a:pt x="114010" y="257327"/>
                    <a:pt x="86573" y="249946"/>
                    <a:pt x="62179" y="232237"/>
                  </a:cubicBezTo>
                  <a:cubicBezTo>
                    <a:pt x="35149" y="212636"/>
                    <a:pt x="18830" y="186157"/>
                    <a:pt x="13079" y="153184"/>
                  </a:cubicBezTo>
                  <a:cubicBezTo>
                    <a:pt x="11904" y="146570"/>
                    <a:pt x="11641" y="139932"/>
                    <a:pt x="11641" y="135044"/>
                  </a:cubicBezTo>
                  <a:cubicBezTo>
                    <a:pt x="11066" y="77485"/>
                    <a:pt x="50868" y="26611"/>
                    <a:pt x="107996" y="14390"/>
                  </a:cubicBezTo>
                  <a:cubicBezTo>
                    <a:pt x="174205" y="228"/>
                    <a:pt x="239912" y="43649"/>
                    <a:pt x="252708" y="110194"/>
                  </a:cubicBezTo>
                  <a:cubicBezTo>
                    <a:pt x="257525" y="135235"/>
                    <a:pt x="254817" y="159031"/>
                    <a:pt x="245040" y="181532"/>
                  </a:cubicBezTo>
                  <a:lnTo>
                    <a:pt x="254194" y="190686"/>
                  </a:lnTo>
                  <a:cubicBezTo>
                    <a:pt x="260807" y="176979"/>
                    <a:pt x="264905" y="162361"/>
                    <a:pt x="266295" y="146881"/>
                  </a:cubicBezTo>
                  <a:cubicBezTo>
                    <a:pt x="269650" y="109236"/>
                    <a:pt x="259298" y="75640"/>
                    <a:pt x="234760" y="46764"/>
                  </a:cubicBezTo>
                  <a:cubicBezTo>
                    <a:pt x="213600" y="21867"/>
                    <a:pt x="186642" y="6578"/>
                    <a:pt x="154436" y="1570"/>
                  </a:cubicBezTo>
                  <a:cubicBezTo>
                    <a:pt x="115113" y="-4516"/>
                    <a:pt x="79504" y="4997"/>
                    <a:pt x="48592" y="30230"/>
                  </a:cubicBezTo>
                  <a:cubicBezTo>
                    <a:pt x="21082" y="52683"/>
                    <a:pt x="4835" y="81870"/>
                    <a:pt x="594" y="117072"/>
                  </a:cubicBezTo>
                  <a:cubicBezTo>
                    <a:pt x="-4079" y="155772"/>
                    <a:pt x="6369" y="190470"/>
                    <a:pt x="31674" y="220256"/>
                  </a:cubicBezTo>
                  <a:cubicBezTo>
                    <a:pt x="53384" y="245848"/>
                    <a:pt x="81205" y="261065"/>
                    <a:pt x="114370" y="265857"/>
                  </a:cubicBezTo>
                  <a:cubicBezTo>
                    <a:pt x="139387" y="269476"/>
                    <a:pt x="163158" y="266169"/>
                    <a:pt x="185588" y="256416"/>
                  </a:cubicBezTo>
                  <a:lnTo>
                    <a:pt x="176362" y="247190"/>
                  </a:lnTo>
                  <a:cubicBezTo>
                    <a:pt x="166058" y="251168"/>
                    <a:pt x="155371" y="253804"/>
                    <a:pt x="144108" y="25476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084" name="Google Shape;2084;p92"/>
          <p:cNvGrpSpPr/>
          <p:nvPr/>
        </p:nvGrpSpPr>
        <p:grpSpPr>
          <a:xfrm>
            <a:off x="6307525" y="4130147"/>
            <a:ext cx="272812" cy="323535"/>
            <a:chOff x="2540411" y="1599392"/>
            <a:chExt cx="363749" cy="431380"/>
          </a:xfrm>
        </p:grpSpPr>
        <p:sp>
          <p:nvSpPr>
            <p:cNvPr id="2085" name="Google Shape;2085;p92"/>
            <p:cNvSpPr/>
            <p:nvPr/>
          </p:nvSpPr>
          <p:spPr>
            <a:xfrm>
              <a:off x="2671476" y="1768543"/>
              <a:ext cx="48715" cy="48986"/>
            </a:xfrm>
            <a:custGeom>
              <a:rect b="b" l="l" r="r" t="t"/>
              <a:pathLst>
                <a:path extrusionOk="0" h="48986" w="48715">
                  <a:moveTo>
                    <a:pt x="42225" y="35651"/>
                  </a:moveTo>
                  <a:cubicBezTo>
                    <a:pt x="39158" y="39749"/>
                    <a:pt x="34557" y="41953"/>
                    <a:pt x="29309" y="41881"/>
                  </a:cubicBezTo>
                  <a:lnTo>
                    <a:pt x="29309" y="41881"/>
                  </a:lnTo>
                  <a:cubicBezTo>
                    <a:pt x="22336" y="41762"/>
                    <a:pt x="16417" y="37640"/>
                    <a:pt x="13566" y="31769"/>
                  </a:cubicBezTo>
                  <a:lnTo>
                    <a:pt x="28950" y="32009"/>
                  </a:lnTo>
                  <a:cubicBezTo>
                    <a:pt x="30747" y="32033"/>
                    <a:pt x="32233" y="30595"/>
                    <a:pt x="32281" y="28798"/>
                  </a:cubicBezTo>
                  <a:cubicBezTo>
                    <a:pt x="32305" y="27000"/>
                    <a:pt x="30867" y="25515"/>
                    <a:pt x="29069" y="25491"/>
                  </a:cubicBezTo>
                  <a:lnTo>
                    <a:pt x="11816" y="25203"/>
                  </a:lnTo>
                  <a:cubicBezTo>
                    <a:pt x="11768" y="24700"/>
                    <a:pt x="11672" y="24173"/>
                    <a:pt x="11672" y="23646"/>
                  </a:cubicBezTo>
                  <a:cubicBezTo>
                    <a:pt x="11672" y="23023"/>
                    <a:pt x="11816" y="22447"/>
                    <a:pt x="11888" y="21848"/>
                  </a:cubicBezTo>
                  <a:lnTo>
                    <a:pt x="29117" y="22112"/>
                  </a:lnTo>
                  <a:cubicBezTo>
                    <a:pt x="30915" y="22136"/>
                    <a:pt x="32400" y="20698"/>
                    <a:pt x="32424" y="18901"/>
                  </a:cubicBezTo>
                  <a:cubicBezTo>
                    <a:pt x="32448" y="17104"/>
                    <a:pt x="31034" y="15618"/>
                    <a:pt x="29213" y="15570"/>
                  </a:cubicBezTo>
                  <a:lnTo>
                    <a:pt x="29213" y="15570"/>
                  </a:lnTo>
                  <a:lnTo>
                    <a:pt x="13949" y="15330"/>
                  </a:lnTo>
                  <a:cubicBezTo>
                    <a:pt x="17064" y="9699"/>
                    <a:pt x="23055" y="5865"/>
                    <a:pt x="29908" y="5985"/>
                  </a:cubicBezTo>
                  <a:lnTo>
                    <a:pt x="29932" y="5985"/>
                  </a:lnTo>
                  <a:cubicBezTo>
                    <a:pt x="34964" y="6081"/>
                    <a:pt x="39374" y="8261"/>
                    <a:pt x="42297" y="12191"/>
                  </a:cubicBezTo>
                  <a:cubicBezTo>
                    <a:pt x="43375" y="13629"/>
                    <a:pt x="45436" y="13917"/>
                    <a:pt x="46874" y="12838"/>
                  </a:cubicBezTo>
                  <a:cubicBezTo>
                    <a:pt x="48336" y="11760"/>
                    <a:pt x="48623" y="9699"/>
                    <a:pt x="47521" y="8261"/>
                  </a:cubicBezTo>
                  <a:cubicBezTo>
                    <a:pt x="43327" y="2678"/>
                    <a:pt x="37145" y="-437"/>
                    <a:pt x="30028" y="-557"/>
                  </a:cubicBezTo>
                  <a:lnTo>
                    <a:pt x="30004" y="-557"/>
                  </a:lnTo>
                  <a:cubicBezTo>
                    <a:pt x="19436" y="-725"/>
                    <a:pt x="10402" y="5889"/>
                    <a:pt x="6832" y="15235"/>
                  </a:cubicBezTo>
                  <a:lnTo>
                    <a:pt x="2998" y="15163"/>
                  </a:lnTo>
                  <a:cubicBezTo>
                    <a:pt x="1201" y="15139"/>
                    <a:pt x="-285" y="16577"/>
                    <a:pt x="-309" y="18374"/>
                  </a:cubicBezTo>
                  <a:cubicBezTo>
                    <a:pt x="-333" y="20171"/>
                    <a:pt x="1081" y="21657"/>
                    <a:pt x="2902" y="21705"/>
                  </a:cubicBezTo>
                  <a:lnTo>
                    <a:pt x="2902" y="21705"/>
                  </a:lnTo>
                  <a:lnTo>
                    <a:pt x="5322" y="21729"/>
                  </a:lnTo>
                  <a:cubicBezTo>
                    <a:pt x="5274" y="22352"/>
                    <a:pt x="5131" y="22927"/>
                    <a:pt x="5107" y="23550"/>
                  </a:cubicBezTo>
                  <a:cubicBezTo>
                    <a:pt x="5107" y="24077"/>
                    <a:pt x="5202" y="24580"/>
                    <a:pt x="5226" y="25107"/>
                  </a:cubicBezTo>
                  <a:lnTo>
                    <a:pt x="2806" y="25060"/>
                  </a:lnTo>
                  <a:cubicBezTo>
                    <a:pt x="1009" y="25036"/>
                    <a:pt x="-477" y="26473"/>
                    <a:pt x="-525" y="28270"/>
                  </a:cubicBezTo>
                  <a:cubicBezTo>
                    <a:pt x="-549" y="30068"/>
                    <a:pt x="889" y="31553"/>
                    <a:pt x="2686" y="31577"/>
                  </a:cubicBezTo>
                  <a:lnTo>
                    <a:pt x="6425" y="31649"/>
                  </a:lnTo>
                  <a:cubicBezTo>
                    <a:pt x="9636" y="41210"/>
                    <a:pt x="18502" y="48232"/>
                    <a:pt x="29141" y="48423"/>
                  </a:cubicBezTo>
                  <a:lnTo>
                    <a:pt x="29141" y="48423"/>
                  </a:lnTo>
                  <a:cubicBezTo>
                    <a:pt x="36570" y="48543"/>
                    <a:pt x="43064" y="45404"/>
                    <a:pt x="47425" y="39581"/>
                  </a:cubicBezTo>
                  <a:cubicBezTo>
                    <a:pt x="48504" y="38119"/>
                    <a:pt x="48216" y="36106"/>
                    <a:pt x="46778" y="35004"/>
                  </a:cubicBezTo>
                  <a:cubicBezTo>
                    <a:pt x="45364" y="33926"/>
                    <a:pt x="43327" y="34213"/>
                    <a:pt x="42225" y="35651"/>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6" name="Google Shape;2086;p92"/>
            <p:cNvSpPr/>
            <p:nvPr/>
          </p:nvSpPr>
          <p:spPr>
            <a:xfrm>
              <a:off x="2788398" y="1689385"/>
              <a:ext cx="51815" cy="48711"/>
            </a:xfrm>
            <a:custGeom>
              <a:rect b="b" l="l" r="r" t="t"/>
              <a:pathLst>
                <a:path extrusionOk="0" h="48711" w="51815">
                  <a:moveTo>
                    <a:pt x="32058" y="40524"/>
                  </a:moveTo>
                  <a:cubicBezTo>
                    <a:pt x="27266" y="42345"/>
                    <a:pt x="22210" y="41746"/>
                    <a:pt x="17800" y="38847"/>
                  </a:cubicBezTo>
                  <a:lnTo>
                    <a:pt x="17800" y="38847"/>
                  </a:lnTo>
                  <a:cubicBezTo>
                    <a:pt x="11977" y="35013"/>
                    <a:pt x="9198" y="28351"/>
                    <a:pt x="9941" y="21857"/>
                  </a:cubicBezTo>
                  <a:lnTo>
                    <a:pt x="22809" y="30316"/>
                  </a:lnTo>
                  <a:cubicBezTo>
                    <a:pt x="24318" y="31322"/>
                    <a:pt x="26331" y="30891"/>
                    <a:pt x="27338" y="29381"/>
                  </a:cubicBezTo>
                  <a:cubicBezTo>
                    <a:pt x="28320" y="27872"/>
                    <a:pt x="27913" y="25859"/>
                    <a:pt x="26403" y="24876"/>
                  </a:cubicBezTo>
                  <a:lnTo>
                    <a:pt x="12001" y="15387"/>
                  </a:lnTo>
                  <a:cubicBezTo>
                    <a:pt x="12241" y="14932"/>
                    <a:pt x="12433" y="14428"/>
                    <a:pt x="12720" y="13997"/>
                  </a:cubicBezTo>
                  <a:cubicBezTo>
                    <a:pt x="13056" y="13470"/>
                    <a:pt x="13487" y="13062"/>
                    <a:pt x="13870" y="12607"/>
                  </a:cubicBezTo>
                  <a:lnTo>
                    <a:pt x="28272" y="22073"/>
                  </a:lnTo>
                  <a:cubicBezTo>
                    <a:pt x="29782" y="23055"/>
                    <a:pt x="31795" y="22648"/>
                    <a:pt x="32777" y="21138"/>
                  </a:cubicBezTo>
                  <a:cubicBezTo>
                    <a:pt x="33784" y="19628"/>
                    <a:pt x="33376" y="17615"/>
                    <a:pt x="31867" y="16609"/>
                  </a:cubicBezTo>
                  <a:lnTo>
                    <a:pt x="31867" y="16609"/>
                  </a:lnTo>
                  <a:lnTo>
                    <a:pt x="19118" y="8222"/>
                  </a:lnTo>
                  <a:cubicBezTo>
                    <a:pt x="24774" y="5131"/>
                    <a:pt x="31867" y="5107"/>
                    <a:pt x="37618" y="8893"/>
                  </a:cubicBezTo>
                  <a:lnTo>
                    <a:pt x="37642" y="8917"/>
                  </a:lnTo>
                  <a:cubicBezTo>
                    <a:pt x="41859" y="11697"/>
                    <a:pt x="44375" y="15914"/>
                    <a:pt x="44759" y="20779"/>
                  </a:cubicBezTo>
                  <a:cubicBezTo>
                    <a:pt x="44903" y="22552"/>
                    <a:pt x="46484" y="23918"/>
                    <a:pt x="48281" y="23774"/>
                  </a:cubicBezTo>
                  <a:cubicBezTo>
                    <a:pt x="50078" y="23654"/>
                    <a:pt x="51444" y="22049"/>
                    <a:pt x="51277" y="20275"/>
                  </a:cubicBezTo>
                  <a:cubicBezTo>
                    <a:pt x="50725" y="13326"/>
                    <a:pt x="47179" y="7359"/>
                    <a:pt x="41260" y="3453"/>
                  </a:cubicBezTo>
                  <a:lnTo>
                    <a:pt x="41236" y="3429"/>
                  </a:lnTo>
                  <a:cubicBezTo>
                    <a:pt x="32418" y="-2370"/>
                    <a:pt x="21227" y="-1651"/>
                    <a:pt x="13200" y="4316"/>
                  </a:cubicBezTo>
                  <a:lnTo>
                    <a:pt x="10012" y="2207"/>
                  </a:lnTo>
                  <a:cubicBezTo>
                    <a:pt x="8503" y="1201"/>
                    <a:pt x="6490" y="1632"/>
                    <a:pt x="5483" y="3142"/>
                  </a:cubicBezTo>
                  <a:cubicBezTo>
                    <a:pt x="4477" y="4651"/>
                    <a:pt x="4884" y="6664"/>
                    <a:pt x="6418" y="7671"/>
                  </a:cubicBezTo>
                  <a:lnTo>
                    <a:pt x="6418" y="7671"/>
                  </a:lnTo>
                  <a:lnTo>
                    <a:pt x="8455" y="9013"/>
                  </a:lnTo>
                  <a:cubicBezTo>
                    <a:pt x="8071" y="9492"/>
                    <a:pt x="7664" y="9923"/>
                    <a:pt x="7305" y="10427"/>
                  </a:cubicBezTo>
                  <a:cubicBezTo>
                    <a:pt x="7017" y="10858"/>
                    <a:pt x="6825" y="11361"/>
                    <a:pt x="6562" y="11816"/>
                  </a:cubicBezTo>
                  <a:lnTo>
                    <a:pt x="4549" y="10474"/>
                  </a:lnTo>
                  <a:cubicBezTo>
                    <a:pt x="3039" y="9468"/>
                    <a:pt x="1026" y="9899"/>
                    <a:pt x="20" y="11409"/>
                  </a:cubicBezTo>
                  <a:cubicBezTo>
                    <a:pt x="-987" y="12919"/>
                    <a:pt x="-555" y="14932"/>
                    <a:pt x="954" y="15938"/>
                  </a:cubicBezTo>
                  <a:lnTo>
                    <a:pt x="4094" y="17999"/>
                  </a:lnTo>
                  <a:cubicBezTo>
                    <a:pt x="1673" y="27800"/>
                    <a:pt x="5388" y="38463"/>
                    <a:pt x="14254" y="44334"/>
                  </a:cubicBezTo>
                  <a:lnTo>
                    <a:pt x="14254" y="44334"/>
                  </a:lnTo>
                  <a:cubicBezTo>
                    <a:pt x="20460" y="48408"/>
                    <a:pt x="27625" y="49270"/>
                    <a:pt x="34431" y="46683"/>
                  </a:cubicBezTo>
                  <a:cubicBezTo>
                    <a:pt x="36132" y="46035"/>
                    <a:pt x="36971" y="44166"/>
                    <a:pt x="36348" y="42465"/>
                  </a:cubicBezTo>
                  <a:cubicBezTo>
                    <a:pt x="35629" y="40740"/>
                    <a:pt x="33760" y="39877"/>
                    <a:pt x="32058" y="40524"/>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7" name="Google Shape;2087;p92"/>
            <p:cNvSpPr/>
            <p:nvPr/>
          </p:nvSpPr>
          <p:spPr>
            <a:xfrm>
              <a:off x="2658934" y="1623934"/>
              <a:ext cx="52184" cy="48988"/>
            </a:xfrm>
            <a:custGeom>
              <a:rect b="b" l="l" r="r" t="t"/>
              <a:pathLst>
                <a:path extrusionOk="0" h="48988" w="52184">
                  <a:moveTo>
                    <a:pt x="45326" y="31498"/>
                  </a:moveTo>
                  <a:cubicBezTo>
                    <a:pt x="43577" y="36315"/>
                    <a:pt x="39814" y="39766"/>
                    <a:pt x="34758" y="41203"/>
                  </a:cubicBezTo>
                  <a:lnTo>
                    <a:pt x="34758" y="41203"/>
                  </a:lnTo>
                  <a:cubicBezTo>
                    <a:pt x="28049" y="43097"/>
                    <a:pt x="21195" y="40868"/>
                    <a:pt x="16738" y="36099"/>
                  </a:cubicBezTo>
                  <a:lnTo>
                    <a:pt x="31547" y="31882"/>
                  </a:lnTo>
                  <a:cubicBezTo>
                    <a:pt x="33273" y="31379"/>
                    <a:pt x="34279" y="29581"/>
                    <a:pt x="33800" y="27832"/>
                  </a:cubicBezTo>
                  <a:cubicBezTo>
                    <a:pt x="33321" y="26107"/>
                    <a:pt x="31499" y="25100"/>
                    <a:pt x="29774" y="25580"/>
                  </a:cubicBezTo>
                  <a:lnTo>
                    <a:pt x="13168" y="30300"/>
                  </a:lnTo>
                  <a:cubicBezTo>
                    <a:pt x="12976" y="29821"/>
                    <a:pt x="12712" y="29366"/>
                    <a:pt x="12569" y="28863"/>
                  </a:cubicBezTo>
                  <a:cubicBezTo>
                    <a:pt x="12401" y="28263"/>
                    <a:pt x="12353" y="27664"/>
                    <a:pt x="12257" y="27065"/>
                  </a:cubicBezTo>
                  <a:lnTo>
                    <a:pt x="28840" y="22321"/>
                  </a:lnTo>
                  <a:cubicBezTo>
                    <a:pt x="30565" y="21841"/>
                    <a:pt x="31571" y="20020"/>
                    <a:pt x="31068" y="18295"/>
                  </a:cubicBezTo>
                  <a:cubicBezTo>
                    <a:pt x="30565" y="16570"/>
                    <a:pt x="28792" y="15539"/>
                    <a:pt x="27042" y="16042"/>
                  </a:cubicBezTo>
                  <a:lnTo>
                    <a:pt x="27042" y="16042"/>
                  </a:lnTo>
                  <a:lnTo>
                    <a:pt x="12353" y="20236"/>
                  </a:lnTo>
                  <a:cubicBezTo>
                    <a:pt x="13695" y="13934"/>
                    <a:pt x="18320" y="8542"/>
                    <a:pt x="24910" y="6649"/>
                  </a:cubicBezTo>
                  <a:lnTo>
                    <a:pt x="24934" y="6649"/>
                  </a:lnTo>
                  <a:cubicBezTo>
                    <a:pt x="29798" y="5283"/>
                    <a:pt x="34639" y="6098"/>
                    <a:pt x="38569" y="8997"/>
                  </a:cubicBezTo>
                  <a:cubicBezTo>
                    <a:pt x="40006" y="10052"/>
                    <a:pt x="42067" y="9740"/>
                    <a:pt x="43145" y="8278"/>
                  </a:cubicBezTo>
                  <a:cubicBezTo>
                    <a:pt x="44224" y="6841"/>
                    <a:pt x="43888" y="4780"/>
                    <a:pt x="42450" y="3725"/>
                  </a:cubicBezTo>
                  <a:cubicBezTo>
                    <a:pt x="36819" y="-396"/>
                    <a:pt x="29990" y="-1594"/>
                    <a:pt x="23160" y="347"/>
                  </a:cubicBezTo>
                  <a:lnTo>
                    <a:pt x="23136" y="347"/>
                  </a:lnTo>
                  <a:cubicBezTo>
                    <a:pt x="12976" y="3246"/>
                    <a:pt x="6242" y="12208"/>
                    <a:pt x="5524" y="22177"/>
                  </a:cubicBezTo>
                  <a:lnTo>
                    <a:pt x="1833" y="23231"/>
                  </a:lnTo>
                  <a:cubicBezTo>
                    <a:pt x="108" y="23734"/>
                    <a:pt x="-899" y="25532"/>
                    <a:pt x="-395" y="27281"/>
                  </a:cubicBezTo>
                  <a:cubicBezTo>
                    <a:pt x="108" y="29030"/>
                    <a:pt x="1881" y="30037"/>
                    <a:pt x="3631" y="29533"/>
                  </a:cubicBezTo>
                  <a:lnTo>
                    <a:pt x="3631" y="29533"/>
                  </a:lnTo>
                  <a:lnTo>
                    <a:pt x="5955" y="28863"/>
                  </a:lnTo>
                  <a:cubicBezTo>
                    <a:pt x="6075" y="29462"/>
                    <a:pt x="6123" y="30061"/>
                    <a:pt x="6290" y="30660"/>
                  </a:cubicBezTo>
                  <a:cubicBezTo>
                    <a:pt x="6434" y="31163"/>
                    <a:pt x="6698" y="31618"/>
                    <a:pt x="6865" y="32121"/>
                  </a:cubicBezTo>
                  <a:lnTo>
                    <a:pt x="4541" y="32792"/>
                  </a:lnTo>
                  <a:cubicBezTo>
                    <a:pt x="2816" y="33296"/>
                    <a:pt x="1809" y="35093"/>
                    <a:pt x="2289" y="36842"/>
                  </a:cubicBezTo>
                  <a:cubicBezTo>
                    <a:pt x="2792" y="38567"/>
                    <a:pt x="4589" y="39574"/>
                    <a:pt x="6338" y="39071"/>
                  </a:cubicBezTo>
                  <a:lnTo>
                    <a:pt x="9933" y="38040"/>
                  </a:lnTo>
                  <a:cubicBezTo>
                    <a:pt x="15780" y="46260"/>
                    <a:pt x="26299" y="50405"/>
                    <a:pt x="36532" y="47506"/>
                  </a:cubicBezTo>
                  <a:lnTo>
                    <a:pt x="36532" y="47506"/>
                  </a:lnTo>
                  <a:cubicBezTo>
                    <a:pt x="43673" y="45469"/>
                    <a:pt x="48968" y="40580"/>
                    <a:pt x="51461" y="33751"/>
                  </a:cubicBezTo>
                  <a:cubicBezTo>
                    <a:pt x="52083" y="32050"/>
                    <a:pt x="51197" y="30180"/>
                    <a:pt x="49496" y="29557"/>
                  </a:cubicBezTo>
                  <a:cubicBezTo>
                    <a:pt x="47818" y="28934"/>
                    <a:pt x="45949" y="29797"/>
                    <a:pt x="45326" y="31498"/>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8" name="Google Shape;2088;p92"/>
            <p:cNvSpPr/>
            <p:nvPr/>
          </p:nvSpPr>
          <p:spPr>
            <a:xfrm>
              <a:off x="2540411" y="1857357"/>
              <a:ext cx="363749" cy="173415"/>
            </a:xfrm>
            <a:custGeom>
              <a:rect b="b" l="l" r="r" t="t"/>
              <a:pathLst>
                <a:path extrusionOk="0" h="173415" w="363749">
                  <a:moveTo>
                    <a:pt x="360369" y="15731"/>
                  </a:moveTo>
                  <a:cubicBezTo>
                    <a:pt x="353467" y="1425"/>
                    <a:pt x="336214" y="-4614"/>
                    <a:pt x="321836" y="2311"/>
                  </a:cubicBezTo>
                  <a:lnTo>
                    <a:pt x="248773" y="38998"/>
                  </a:lnTo>
                  <a:cubicBezTo>
                    <a:pt x="249085" y="36986"/>
                    <a:pt x="249205" y="34925"/>
                    <a:pt x="249109" y="32840"/>
                  </a:cubicBezTo>
                  <a:cubicBezTo>
                    <a:pt x="248222" y="17001"/>
                    <a:pt x="234659" y="4851"/>
                    <a:pt x="218772" y="5714"/>
                  </a:cubicBezTo>
                  <a:lnTo>
                    <a:pt x="130085" y="10674"/>
                  </a:lnTo>
                  <a:cubicBezTo>
                    <a:pt x="119996" y="11250"/>
                    <a:pt x="110172" y="14484"/>
                    <a:pt x="101737" y="20044"/>
                  </a:cubicBezTo>
                  <a:lnTo>
                    <a:pt x="46310" y="56587"/>
                  </a:lnTo>
                  <a:lnTo>
                    <a:pt x="43555" y="52681"/>
                  </a:lnTo>
                  <a:cubicBezTo>
                    <a:pt x="41782" y="50165"/>
                    <a:pt x="38403" y="49398"/>
                    <a:pt x="35695" y="50932"/>
                  </a:cubicBezTo>
                  <a:lnTo>
                    <a:pt x="2482" y="69911"/>
                  </a:lnTo>
                  <a:cubicBezTo>
                    <a:pt x="1045" y="70726"/>
                    <a:pt x="-10" y="72139"/>
                    <a:pt x="-369" y="73769"/>
                  </a:cubicBezTo>
                  <a:cubicBezTo>
                    <a:pt x="-753" y="75398"/>
                    <a:pt x="-417" y="77100"/>
                    <a:pt x="517" y="78490"/>
                  </a:cubicBezTo>
                  <a:lnTo>
                    <a:pt x="63276" y="170244"/>
                  </a:lnTo>
                  <a:cubicBezTo>
                    <a:pt x="64187" y="171561"/>
                    <a:pt x="65553" y="172472"/>
                    <a:pt x="67134" y="172760"/>
                  </a:cubicBezTo>
                  <a:cubicBezTo>
                    <a:pt x="67494" y="172832"/>
                    <a:pt x="67853" y="172856"/>
                    <a:pt x="68213" y="172856"/>
                  </a:cubicBezTo>
                  <a:cubicBezTo>
                    <a:pt x="69435" y="172856"/>
                    <a:pt x="70633" y="172496"/>
                    <a:pt x="71639" y="171777"/>
                  </a:cubicBezTo>
                  <a:lnTo>
                    <a:pt x="104181" y="149036"/>
                  </a:lnTo>
                  <a:cubicBezTo>
                    <a:pt x="105499" y="148126"/>
                    <a:pt x="106386" y="146736"/>
                    <a:pt x="106649" y="145178"/>
                  </a:cubicBezTo>
                  <a:cubicBezTo>
                    <a:pt x="106913" y="143621"/>
                    <a:pt x="106553" y="141991"/>
                    <a:pt x="105643" y="140697"/>
                  </a:cubicBezTo>
                  <a:lnTo>
                    <a:pt x="102647" y="136456"/>
                  </a:lnTo>
                  <a:lnTo>
                    <a:pt x="123519" y="122557"/>
                  </a:lnTo>
                  <a:cubicBezTo>
                    <a:pt x="126011" y="120904"/>
                    <a:pt x="128911" y="119921"/>
                    <a:pt x="131906" y="119754"/>
                  </a:cubicBezTo>
                  <a:lnTo>
                    <a:pt x="224667" y="114554"/>
                  </a:lnTo>
                  <a:cubicBezTo>
                    <a:pt x="233150" y="114074"/>
                    <a:pt x="241321" y="111942"/>
                    <a:pt x="249205" y="108060"/>
                  </a:cubicBezTo>
                  <a:lnTo>
                    <a:pt x="346901" y="54215"/>
                  </a:lnTo>
                  <a:cubicBezTo>
                    <a:pt x="361231" y="47290"/>
                    <a:pt x="367270" y="30060"/>
                    <a:pt x="360369" y="15731"/>
                  </a:cubicBezTo>
                  <a:close/>
                  <a:moveTo>
                    <a:pt x="69746" y="158502"/>
                  </a:moveTo>
                  <a:lnTo>
                    <a:pt x="14056" y="77076"/>
                  </a:lnTo>
                  <a:lnTo>
                    <a:pt x="36941" y="64016"/>
                  </a:lnTo>
                  <a:lnTo>
                    <a:pt x="39793" y="68042"/>
                  </a:lnTo>
                  <a:cubicBezTo>
                    <a:pt x="39793" y="68042"/>
                    <a:pt x="39793" y="68042"/>
                    <a:pt x="39793" y="68042"/>
                  </a:cubicBezTo>
                  <a:cubicBezTo>
                    <a:pt x="39793" y="68042"/>
                    <a:pt x="39793" y="68042"/>
                    <a:pt x="39793" y="68066"/>
                  </a:cubicBezTo>
                  <a:lnTo>
                    <a:pt x="92439" y="142662"/>
                  </a:lnTo>
                  <a:lnTo>
                    <a:pt x="69746" y="158502"/>
                  </a:lnTo>
                  <a:close/>
                  <a:moveTo>
                    <a:pt x="341438" y="43575"/>
                  </a:moveTo>
                  <a:lnTo>
                    <a:pt x="243693" y="97444"/>
                  </a:lnTo>
                  <a:cubicBezTo>
                    <a:pt x="237511" y="100487"/>
                    <a:pt x="230897" y="102213"/>
                    <a:pt x="224020" y="102596"/>
                  </a:cubicBezTo>
                  <a:lnTo>
                    <a:pt x="131259" y="107796"/>
                  </a:lnTo>
                  <a:cubicBezTo>
                    <a:pt x="126131" y="108084"/>
                    <a:pt x="121171" y="109737"/>
                    <a:pt x="116905" y="112589"/>
                  </a:cubicBezTo>
                  <a:lnTo>
                    <a:pt x="95770" y="126655"/>
                  </a:lnTo>
                  <a:lnTo>
                    <a:pt x="53212" y="66340"/>
                  </a:lnTo>
                  <a:lnTo>
                    <a:pt x="108279" y="30036"/>
                  </a:lnTo>
                  <a:cubicBezTo>
                    <a:pt x="114964" y="25627"/>
                    <a:pt x="122728" y="23063"/>
                    <a:pt x="130732" y="22608"/>
                  </a:cubicBezTo>
                  <a:lnTo>
                    <a:pt x="219419" y="17648"/>
                  </a:lnTo>
                  <a:cubicBezTo>
                    <a:pt x="223972" y="17408"/>
                    <a:pt x="228213" y="18894"/>
                    <a:pt x="231592" y="21913"/>
                  </a:cubicBezTo>
                  <a:cubicBezTo>
                    <a:pt x="234947" y="24908"/>
                    <a:pt x="236936" y="29030"/>
                    <a:pt x="237175" y="33535"/>
                  </a:cubicBezTo>
                  <a:cubicBezTo>
                    <a:pt x="237415" y="38016"/>
                    <a:pt x="235905" y="42353"/>
                    <a:pt x="232910" y="45684"/>
                  </a:cubicBezTo>
                  <a:cubicBezTo>
                    <a:pt x="231496" y="47266"/>
                    <a:pt x="229819" y="48512"/>
                    <a:pt x="227973" y="49446"/>
                  </a:cubicBezTo>
                  <a:lnTo>
                    <a:pt x="227398" y="49734"/>
                  </a:lnTo>
                  <a:cubicBezTo>
                    <a:pt x="225505" y="50621"/>
                    <a:pt x="223445" y="51148"/>
                    <a:pt x="221288" y="51268"/>
                  </a:cubicBezTo>
                  <a:lnTo>
                    <a:pt x="152969" y="55126"/>
                  </a:lnTo>
                  <a:cubicBezTo>
                    <a:pt x="149687" y="55317"/>
                    <a:pt x="147147" y="58145"/>
                    <a:pt x="147338" y="61428"/>
                  </a:cubicBezTo>
                  <a:cubicBezTo>
                    <a:pt x="147530" y="64735"/>
                    <a:pt x="150381" y="67251"/>
                    <a:pt x="153641" y="67059"/>
                  </a:cubicBezTo>
                  <a:lnTo>
                    <a:pt x="221959" y="63201"/>
                  </a:lnTo>
                  <a:cubicBezTo>
                    <a:pt x="226224" y="62961"/>
                    <a:pt x="230250" y="61787"/>
                    <a:pt x="233916" y="59822"/>
                  </a:cubicBezTo>
                  <a:lnTo>
                    <a:pt x="327108" y="13023"/>
                  </a:lnTo>
                  <a:cubicBezTo>
                    <a:pt x="335495" y="8997"/>
                    <a:pt x="345584" y="12519"/>
                    <a:pt x="349609" y="20907"/>
                  </a:cubicBezTo>
                  <a:cubicBezTo>
                    <a:pt x="353635" y="29294"/>
                    <a:pt x="350113" y="39382"/>
                    <a:pt x="341438" y="4357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89" name="Google Shape;2089;p92"/>
            <p:cNvSpPr/>
            <p:nvPr/>
          </p:nvSpPr>
          <p:spPr>
            <a:xfrm>
              <a:off x="2636826" y="1599392"/>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25"/>
                    <a:pt x="27344" y="92584"/>
                    <a:pt x="50540" y="92584"/>
                  </a:cubicBezTo>
                  <a:cubicBezTo>
                    <a:pt x="73760" y="92584"/>
                    <a:pt x="92643" y="73701"/>
                    <a:pt x="92643" y="50505"/>
                  </a:cubicBezTo>
                  <a:cubicBezTo>
                    <a:pt x="92643" y="27285"/>
                    <a:pt x="73760" y="8426"/>
                    <a:pt x="50540" y="842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0" name="Google Shape;2090;p92"/>
            <p:cNvSpPr/>
            <p:nvPr/>
          </p:nvSpPr>
          <p:spPr>
            <a:xfrm>
              <a:off x="2763494" y="1663468"/>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02"/>
                  </a:moveTo>
                  <a:cubicBezTo>
                    <a:pt x="27320" y="8402"/>
                    <a:pt x="8437" y="27285"/>
                    <a:pt x="8437" y="50481"/>
                  </a:cubicBezTo>
                  <a:cubicBezTo>
                    <a:pt x="8437" y="73677"/>
                    <a:pt x="27320" y="92560"/>
                    <a:pt x="50540" y="92560"/>
                  </a:cubicBezTo>
                  <a:cubicBezTo>
                    <a:pt x="73736" y="92560"/>
                    <a:pt x="92619" y="73677"/>
                    <a:pt x="92619" y="50481"/>
                  </a:cubicBezTo>
                  <a:cubicBezTo>
                    <a:pt x="92619" y="27285"/>
                    <a:pt x="73760" y="8402"/>
                    <a:pt x="50540" y="840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1" name="Google Shape;2091;p92"/>
            <p:cNvSpPr/>
            <p:nvPr/>
          </p:nvSpPr>
          <p:spPr>
            <a:xfrm>
              <a:off x="2648760" y="1743433"/>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01"/>
                    <a:pt x="27344" y="92584"/>
                    <a:pt x="50540" y="92584"/>
                  </a:cubicBezTo>
                  <a:cubicBezTo>
                    <a:pt x="73760" y="92584"/>
                    <a:pt x="92643" y="73701"/>
                    <a:pt x="92643" y="50505"/>
                  </a:cubicBezTo>
                  <a:cubicBezTo>
                    <a:pt x="92643" y="27309"/>
                    <a:pt x="73736" y="8426"/>
                    <a:pt x="50540" y="842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092" name="Google Shape;2092;p92"/>
          <p:cNvGrpSpPr/>
          <p:nvPr/>
        </p:nvGrpSpPr>
        <p:grpSpPr>
          <a:xfrm>
            <a:off x="8453903" y="3493576"/>
            <a:ext cx="277239" cy="277239"/>
            <a:chOff x="9086595" y="3381969"/>
            <a:chExt cx="369652" cy="369652"/>
          </a:xfrm>
        </p:grpSpPr>
        <p:sp>
          <p:nvSpPr>
            <p:cNvPr id="2093" name="Google Shape;2093;p92"/>
            <p:cNvSpPr/>
            <p:nvPr/>
          </p:nvSpPr>
          <p:spPr>
            <a:xfrm>
              <a:off x="9086595" y="3381969"/>
              <a:ext cx="369652" cy="369652"/>
            </a:xfrm>
            <a:custGeom>
              <a:rect b="b" l="l" r="r" t="t"/>
              <a:pathLst>
                <a:path extrusionOk="0" h="369652" w="369652">
                  <a:moveTo>
                    <a:pt x="340287" y="369442"/>
                  </a:moveTo>
                  <a:lnTo>
                    <a:pt x="28385" y="369442"/>
                  </a:lnTo>
                  <a:cubicBezTo>
                    <a:pt x="12450" y="369442"/>
                    <a:pt x="-490" y="356478"/>
                    <a:pt x="-490" y="340567"/>
                  </a:cubicBezTo>
                  <a:lnTo>
                    <a:pt x="-490" y="28665"/>
                  </a:lnTo>
                  <a:cubicBezTo>
                    <a:pt x="-490" y="12730"/>
                    <a:pt x="12474" y="-210"/>
                    <a:pt x="28385" y="-210"/>
                  </a:cubicBezTo>
                  <a:lnTo>
                    <a:pt x="340287" y="-210"/>
                  </a:lnTo>
                  <a:cubicBezTo>
                    <a:pt x="356222" y="-210"/>
                    <a:pt x="369162" y="12754"/>
                    <a:pt x="369162" y="28665"/>
                  </a:cubicBezTo>
                  <a:lnTo>
                    <a:pt x="369162" y="340567"/>
                  </a:lnTo>
                  <a:cubicBezTo>
                    <a:pt x="369186" y="356502"/>
                    <a:pt x="356222" y="369442"/>
                    <a:pt x="340287" y="369442"/>
                  </a:cubicBezTo>
                  <a:close/>
                  <a:moveTo>
                    <a:pt x="28385" y="11316"/>
                  </a:moveTo>
                  <a:cubicBezTo>
                    <a:pt x="18824" y="11316"/>
                    <a:pt x="11060" y="19080"/>
                    <a:pt x="11060" y="28641"/>
                  </a:cubicBezTo>
                  <a:lnTo>
                    <a:pt x="11060" y="340543"/>
                  </a:lnTo>
                  <a:cubicBezTo>
                    <a:pt x="11060" y="350104"/>
                    <a:pt x="18824" y="357868"/>
                    <a:pt x="28385" y="357868"/>
                  </a:cubicBezTo>
                  <a:lnTo>
                    <a:pt x="340287" y="357868"/>
                  </a:lnTo>
                  <a:cubicBezTo>
                    <a:pt x="349848" y="357868"/>
                    <a:pt x="357612" y="350104"/>
                    <a:pt x="357612" y="340543"/>
                  </a:cubicBezTo>
                  <a:lnTo>
                    <a:pt x="357612" y="28665"/>
                  </a:lnTo>
                  <a:cubicBezTo>
                    <a:pt x="357612" y="19104"/>
                    <a:pt x="349848" y="11340"/>
                    <a:pt x="340287" y="11340"/>
                  </a:cubicBezTo>
                  <a:lnTo>
                    <a:pt x="28385" y="1134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4" name="Google Shape;2094;p92"/>
            <p:cNvSpPr/>
            <p:nvPr/>
          </p:nvSpPr>
          <p:spPr>
            <a:xfrm>
              <a:off x="9404272" y="3549470"/>
              <a:ext cx="11550" cy="40425"/>
            </a:xfrm>
            <a:custGeom>
              <a:rect b="b" l="l" r="r" t="t"/>
              <a:pathLst>
                <a:path extrusionOk="0" h="40425" w="11550">
                  <a:moveTo>
                    <a:pt x="5285" y="40215"/>
                  </a:moveTo>
                  <a:cubicBezTo>
                    <a:pt x="2098" y="40215"/>
                    <a:pt x="-490" y="37627"/>
                    <a:pt x="-490" y="34440"/>
                  </a:cubicBezTo>
                  <a:lnTo>
                    <a:pt x="-490" y="5565"/>
                  </a:lnTo>
                  <a:cubicBezTo>
                    <a:pt x="-490" y="2378"/>
                    <a:pt x="2098" y="-210"/>
                    <a:pt x="5285" y="-210"/>
                  </a:cubicBezTo>
                  <a:cubicBezTo>
                    <a:pt x="8472" y="-210"/>
                    <a:pt x="11060" y="2378"/>
                    <a:pt x="11060" y="5565"/>
                  </a:cubicBezTo>
                  <a:lnTo>
                    <a:pt x="11060" y="34440"/>
                  </a:lnTo>
                  <a:cubicBezTo>
                    <a:pt x="11060" y="37627"/>
                    <a:pt x="8472" y="40215"/>
                    <a:pt x="5285" y="4021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5" name="Google Shape;2095;p92"/>
            <p:cNvSpPr/>
            <p:nvPr/>
          </p:nvSpPr>
          <p:spPr>
            <a:xfrm>
              <a:off x="9127021" y="3422394"/>
              <a:ext cx="288801" cy="288801"/>
            </a:xfrm>
            <a:custGeom>
              <a:rect b="b" l="l" r="r" t="t"/>
              <a:pathLst>
                <a:path extrusionOk="0" h="288801" w="288801">
                  <a:moveTo>
                    <a:pt x="282536" y="288591"/>
                  </a:moveTo>
                  <a:lnTo>
                    <a:pt x="5285" y="288591"/>
                  </a:lnTo>
                  <a:cubicBezTo>
                    <a:pt x="2098" y="288591"/>
                    <a:pt x="-490" y="286003"/>
                    <a:pt x="-490" y="282816"/>
                  </a:cubicBezTo>
                  <a:lnTo>
                    <a:pt x="-490" y="5565"/>
                  </a:lnTo>
                  <a:cubicBezTo>
                    <a:pt x="-490" y="2378"/>
                    <a:pt x="2098" y="-210"/>
                    <a:pt x="5285" y="-210"/>
                  </a:cubicBezTo>
                  <a:lnTo>
                    <a:pt x="282536" y="-210"/>
                  </a:lnTo>
                  <a:cubicBezTo>
                    <a:pt x="285723" y="-210"/>
                    <a:pt x="288311" y="2378"/>
                    <a:pt x="288311" y="5565"/>
                  </a:cubicBezTo>
                  <a:lnTo>
                    <a:pt x="288311" y="28665"/>
                  </a:lnTo>
                  <a:cubicBezTo>
                    <a:pt x="288311" y="31852"/>
                    <a:pt x="285723" y="34440"/>
                    <a:pt x="282536" y="34440"/>
                  </a:cubicBezTo>
                  <a:cubicBezTo>
                    <a:pt x="279349" y="34440"/>
                    <a:pt x="276761" y="31852"/>
                    <a:pt x="276761" y="28665"/>
                  </a:cubicBezTo>
                  <a:lnTo>
                    <a:pt x="276761" y="11340"/>
                  </a:lnTo>
                  <a:lnTo>
                    <a:pt x="11060" y="11340"/>
                  </a:lnTo>
                  <a:lnTo>
                    <a:pt x="11060" y="277041"/>
                  </a:lnTo>
                  <a:lnTo>
                    <a:pt x="276761" y="277041"/>
                  </a:lnTo>
                  <a:lnTo>
                    <a:pt x="276761" y="265491"/>
                  </a:lnTo>
                  <a:cubicBezTo>
                    <a:pt x="276761" y="262304"/>
                    <a:pt x="279349" y="259716"/>
                    <a:pt x="282536" y="259716"/>
                  </a:cubicBezTo>
                  <a:cubicBezTo>
                    <a:pt x="285723" y="259716"/>
                    <a:pt x="288311" y="262304"/>
                    <a:pt x="288311" y="265491"/>
                  </a:cubicBezTo>
                  <a:lnTo>
                    <a:pt x="288311" y="282816"/>
                  </a:lnTo>
                  <a:cubicBezTo>
                    <a:pt x="288311" y="286003"/>
                    <a:pt x="285723" y="288591"/>
                    <a:pt x="282536" y="28859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6" name="Google Shape;2096;p92"/>
            <p:cNvSpPr/>
            <p:nvPr/>
          </p:nvSpPr>
          <p:spPr>
            <a:xfrm>
              <a:off x="9386947" y="346861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7" name="Google Shape;2097;p92"/>
            <p:cNvSpPr/>
            <p:nvPr/>
          </p:nvSpPr>
          <p:spPr>
            <a:xfrm>
              <a:off x="9386947" y="360146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8" name="Google Shape;2098;p92"/>
            <p:cNvSpPr/>
            <p:nvPr/>
          </p:nvSpPr>
          <p:spPr>
            <a:xfrm>
              <a:off x="9190547" y="3485896"/>
              <a:ext cx="161749" cy="161749"/>
            </a:xfrm>
            <a:custGeom>
              <a:rect b="b" l="l" r="r" t="t"/>
              <a:pathLst>
                <a:path extrusionOk="0" h="161749" w="161749">
                  <a:moveTo>
                    <a:pt x="80385" y="161540"/>
                  </a:moveTo>
                  <a:cubicBezTo>
                    <a:pt x="35790" y="161540"/>
                    <a:pt x="-490" y="125260"/>
                    <a:pt x="-490" y="80665"/>
                  </a:cubicBezTo>
                  <a:cubicBezTo>
                    <a:pt x="-490" y="36070"/>
                    <a:pt x="35790" y="-210"/>
                    <a:pt x="80385" y="-210"/>
                  </a:cubicBezTo>
                  <a:cubicBezTo>
                    <a:pt x="124980" y="-210"/>
                    <a:pt x="161260" y="36070"/>
                    <a:pt x="161260" y="80665"/>
                  </a:cubicBezTo>
                  <a:cubicBezTo>
                    <a:pt x="161260" y="125260"/>
                    <a:pt x="124980" y="161540"/>
                    <a:pt x="80385" y="161540"/>
                  </a:cubicBezTo>
                  <a:close/>
                  <a:moveTo>
                    <a:pt x="80385" y="11364"/>
                  </a:moveTo>
                  <a:cubicBezTo>
                    <a:pt x="42164" y="11364"/>
                    <a:pt x="11060" y="42468"/>
                    <a:pt x="11060" y="80689"/>
                  </a:cubicBezTo>
                  <a:cubicBezTo>
                    <a:pt x="11060" y="118910"/>
                    <a:pt x="42164" y="150014"/>
                    <a:pt x="80385" y="150014"/>
                  </a:cubicBezTo>
                  <a:cubicBezTo>
                    <a:pt x="118606" y="150014"/>
                    <a:pt x="149710" y="118910"/>
                    <a:pt x="149710" y="80689"/>
                  </a:cubicBezTo>
                  <a:cubicBezTo>
                    <a:pt x="149710" y="42468"/>
                    <a:pt x="118606" y="11364"/>
                    <a:pt x="80385" y="1136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099" name="Google Shape;2099;p92"/>
            <p:cNvSpPr/>
            <p:nvPr/>
          </p:nvSpPr>
          <p:spPr>
            <a:xfrm>
              <a:off x="9225221" y="3520594"/>
              <a:ext cx="92401" cy="92401"/>
            </a:xfrm>
            <a:custGeom>
              <a:rect b="b" l="l" r="r" t="t"/>
              <a:pathLst>
                <a:path extrusionOk="0" h="92401" w="92401">
                  <a:moveTo>
                    <a:pt x="45710" y="92191"/>
                  </a:moveTo>
                  <a:cubicBezTo>
                    <a:pt x="20238" y="92191"/>
                    <a:pt x="-490" y="71463"/>
                    <a:pt x="-490" y="45991"/>
                  </a:cubicBezTo>
                  <a:cubicBezTo>
                    <a:pt x="-490" y="20518"/>
                    <a:pt x="20238" y="-210"/>
                    <a:pt x="45710" y="-210"/>
                  </a:cubicBezTo>
                  <a:cubicBezTo>
                    <a:pt x="71183" y="-210"/>
                    <a:pt x="91911" y="20518"/>
                    <a:pt x="91911" y="45991"/>
                  </a:cubicBezTo>
                  <a:cubicBezTo>
                    <a:pt x="91911" y="71463"/>
                    <a:pt x="71183" y="92191"/>
                    <a:pt x="45710" y="92191"/>
                  </a:cubicBezTo>
                  <a:close/>
                  <a:moveTo>
                    <a:pt x="45710" y="11316"/>
                  </a:moveTo>
                  <a:cubicBezTo>
                    <a:pt x="26612" y="11316"/>
                    <a:pt x="11060" y="26868"/>
                    <a:pt x="11060" y="45967"/>
                  </a:cubicBezTo>
                  <a:cubicBezTo>
                    <a:pt x="11060" y="65065"/>
                    <a:pt x="26612" y="80617"/>
                    <a:pt x="45710" y="80617"/>
                  </a:cubicBezTo>
                  <a:cubicBezTo>
                    <a:pt x="64809" y="80617"/>
                    <a:pt x="80361" y="65065"/>
                    <a:pt x="80361" y="45967"/>
                  </a:cubicBezTo>
                  <a:cubicBezTo>
                    <a:pt x="80361" y="26868"/>
                    <a:pt x="64833" y="11316"/>
                    <a:pt x="45710" y="1131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0" name="Google Shape;2100;p92"/>
            <p:cNvSpPr/>
            <p:nvPr/>
          </p:nvSpPr>
          <p:spPr>
            <a:xfrm>
              <a:off x="9236951" y="3598366"/>
              <a:ext cx="24777" cy="43504"/>
            </a:xfrm>
            <a:custGeom>
              <a:rect b="b" l="l" r="r" t="t"/>
              <a:pathLst>
                <a:path extrusionOk="0" h="43504" w="24777">
                  <a:moveTo>
                    <a:pt x="5273" y="43295"/>
                  </a:moveTo>
                  <a:cubicBezTo>
                    <a:pt x="4530" y="43295"/>
                    <a:pt x="3787" y="43151"/>
                    <a:pt x="3069" y="42863"/>
                  </a:cubicBezTo>
                  <a:cubicBezTo>
                    <a:pt x="121" y="41641"/>
                    <a:pt x="-1269" y="38263"/>
                    <a:pt x="-47" y="35315"/>
                  </a:cubicBezTo>
                  <a:lnTo>
                    <a:pt x="13181" y="3349"/>
                  </a:lnTo>
                  <a:cubicBezTo>
                    <a:pt x="14403" y="401"/>
                    <a:pt x="17782" y="-989"/>
                    <a:pt x="20729" y="233"/>
                  </a:cubicBezTo>
                  <a:cubicBezTo>
                    <a:pt x="23677" y="1455"/>
                    <a:pt x="25067" y="4834"/>
                    <a:pt x="23844" y="7782"/>
                  </a:cubicBezTo>
                  <a:lnTo>
                    <a:pt x="10593" y="39748"/>
                  </a:lnTo>
                  <a:cubicBezTo>
                    <a:pt x="9682" y="41953"/>
                    <a:pt x="7526" y="43295"/>
                    <a:pt x="5273" y="4329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1" name="Google Shape;2101;p92"/>
            <p:cNvSpPr/>
            <p:nvPr/>
          </p:nvSpPr>
          <p:spPr>
            <a:xfrm>
              <a:off x="9281138" y="3491697"/>
              <a:ext cx="24777" cy="43514"/>
            </a:xfrm>
            <a:custGeom>
              <a:rect b="b" l="l" r="r" t="t"/>
              <a:pathLst>
                <a:path extrusionOk="0" h="43514" w="24777">
                  <a:moveTo>
                    <a:pt x="5273" y="43305"/>
                  </a:moveTo>
                  <a:cubicBezTo>
                    <a:pt x="4530" y="43305"/>
                    <a:pt x="3788" y="43161"/>
                    <a:pt x="3069" y="42874"/>
                  </a:cubicBezTo>
                  <a:cubicBezTo>
                    <a:pt x="121" y="41651"/>
                    <a:pt x="-1269" y="38273"/>
                    <a:pt x="-47" y="35325"/>
                  </a:cubicBezTo>
                  <a:lnTo>
                    <a:pt x="13181" y="3359"/>
                  </a:lnTo>
                  <a:cubicBezTo>
                    <a:pt x="14403" y="411"/>
                    <a:pt x="17782" y="-1003"/>
                    <a:pt x="20729" y="243"/>
                  </a:cubicBezTo>
                  <a:cubicBezTo>
                    <a:pt x="23677" y="1466"/>
                    <a:pt x="25067" y="4844"/>
                    <a:pt x="23844" y="7792"/>
                  </a:cubicBezTo>
                  <a:lnTo>
                    <a:pt x="10617" y="39758"/>
                  </a:lnTo>
                  <a:cubicBezTo>
                    <a:pt x="9682" y="41963"/>
                    <a:pt x="7526" y="43305"/>
                    <a:pt x="5273" y="4330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2" name="Google Shape;2102;p92"/>
            <p:cNvSpPr/>
            <p:nvPr/>
          </p:nvSpPr>
          <p:spPr>
            <a:xfrm>
              <a:off x="9236927" y="3491683"/>
              <a:ext cx="24801" cy="43528"/>
            </a:xfrm>
            <a:custGeom>
              <a:rect b="b" l="l" r="r" t="t"/>
              <a:pathLst>
                <a:path extrusionOk="0" h="43528" w="24801">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68" y="35315"/>
                  </a:lnTo>
                  <a:cubicBezTo>
                    <a:pt x="25091" y="38263"/>
                    <a:pt x="23701" y="41641"/>
                    <a:pt x="20753" y="42863"/>
                  </a:cubicBezTo>
                  <a:cubicBezTo>
                    <a:pt x="20010" y="43175"/>
                    <a:pt x="19268" y="43319"/>
                    <a:pt x="18525" y="4331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3" name="Google Shape;2103;p92"/>
            <p:cNvSpPr/>
            <p:nvPr/>
          </p:nvSpPr>
          <p:spPr>
            <a:xfrm>
              <a:off x="9281114" y="3598342"/>
              <a:ext cx="24777" cy="43528"/>
            </a:xfrm>
            <a:custGeom>
              <a:rect b="b" l="l" r="r" t="t"/>
              <a:pathLst>
                <a:path extrusionOk="0" h="43528" w="24777">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44" y="35315"/>
                  </a:lnTo>
                  <a:cubicBezTo>
                    <a:pt x="25067" y="38263"/>
                    <a:pt x="23677" y="41641"/>
                    <a:pt x="20729" y="42864"/>
                  </a:cubicBezTo>
                  <a:cubicBezTo>
                    <a:pt x="20010" y="43199"/>
                    <a:pt x="19268" y="43319"/>
                    <a:pt x="18525" y="4331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4" name="Google Shape;2104;p92"/>
            <p:cNvSpPr/>
            <p:nvPr/>
          </p:nvSpPr>
          <p:spPr>
            <a:xfrm>
              <a:off x="9302993" y="3532276"/>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40" y="24604"/>
                    <a:pt x="5297" y="2460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5" name="Google Shape;2105;p92"/>
            <p:cNvSpPr/>
            <p:nvPr/>
          </p:nvSpPr>
          <p:spPr>
            <a:xfrm>
              <a:off x="9196334" y="3576464"/>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16" y="24604"/>
                    <a:pt x="5297" y="2460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6" name="Google Shape;2106;p92"/>
            <p:cNvSpPr/>
            <p:nvPr/>
          </p:nvSpPr>
          <p:spPr>
            <a:xfrm>
              <a:off x="9196334" y="3532300"/>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6" y="401"/>
                    <a:pt x="4554" y="-989"/>
                    <a:pt x="7502" y="233"/>
                  </a:cubicBezTo>
                  <a:lnTo>
                    <a:pt x="39468" y="13485"/>
                  </a:lnTo>
                  <a:cubicBezTo>
                    <a:pt x="42416" y="14707"/>
                    <a:pt x="43806" y="18086"/>
                    <a:pt x="42583" y="21033"/>
                  </a:cubicBezTo>
                  <a:cubicBezTo>
                    <a:pt x="41673" y="23238"/>
                    <a:pt x="39516" y="24580"/>
                    <a:pt x="37240" y="2458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107" name="Google Shape;2107;p92"/>
            <p:cNvSpPr/>
            <p:nvPr/>
          </p:nvSpPr>
          <p:spPr>
            <a:xfrm>
              <a:off x="9303017" y="3576488"/>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5" y="401"/>
                    <a:pt x="4554" y="-989"/>
                    <a:pt x="7502" y="233"/>
                  </a:cubicBezTo>
                  <a:lnTo>
                    <a:pt x="39468" y="13485"/>
                  </a:lnTo>
                  <a:cubicBezTo>
                    <a:pt x="42416" y="14707"/>
                    <a:pt x="43806" y="18086"/>
                    <a:pt x="42584" y="21033"/>
                  </a:cubicBezTo>
                  <a:cubicBezTo>
                    <a:pt x="41649" y="23238"/>
                    <a:pt x="39492" y="24580"/>
                    <a:pt x="37240" y="2458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sp>
        <p:nvSpPr>
          <p:cNvPr id="2108" name="Google Shape;2108;p92"/>
          <p:cNvSpPr/>
          <p:nvPr/>
        </p:nvSpPr>
        <p:spPr>
          <a:xfrm>
            <a:off x="7588095"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09" name="Google Shape;2109;p92"/>
          <p:cNvSpPr/>
          <p:nvPr/>
        </p:nvSpPr>
        <p:spPr>
          <a:xfrm>
            <a:off x="7628595"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10" name="Google Shape;2110;p92"/>
          <p:cNvSpPr/>
          <p:nvPr/>
        </p:nvSpPr>
        <p:spPr>
          <a:xfrm>
            <a:off x="8205315"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11" name="Google Shape;2111;p92"/>
          <p:cNvSpPr/>
          <p:nvPr/>
        </p:nvSpPr>
        <p:spPr>
          <a:xfrm>
            <a:off x="8245815"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12" name="Google Shape;2112;p92"/>
          <p:cNvSpPr/>
          <p:nvPr/>
        </p:nvSpPr>
        <p:spPr>
          <a:xfrm>
            <a:off x="6864195"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13" name="Google Shape;2113;p92"/>
          <p:cNvSpPr/>
          <p:nvPr/>
        </p:nvSpPr>
        <p:spPr>
          <a:xfrm>
            <a:off x="6904695"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114" name="Google Shape;2114;p92"/>
          <p:cNvPicPr preferRelativeResize="0"/>
          <p:nvPr/>
        </p:nvPicPr>
        <p:blipFill rotWithShape="1">
          <a:blip r:embed="rId43">
            <a:alphaModFix/>
          </a:blip>
          <a:srcRect b="0" l="0" r="0" t="0"/>
          <a:stretch/>
        </p:blipFill>
        <p:spPr>
          <a:xfrm>
            <a:off x="6985780" y="1545029"/>
            <a:ext cx="322769" cy="181558"/>
          </a:xfrm>
          <a:prstGeom prst="rect">
            <a:avLst/>
          </a:prstGeom>
          <a:noFill/>
          <a:ln>
            <a:noFill/>
          </a:ln>
        </p:spPr>
      </p:pic>
      <p:pic>
        <p:nvPicPr>
          <p:cNvPr id="2115" name="Google Shape;2115;p92"/>
          <p:cNvPicPr preferRelativeResize="0"/>
          <p:nvPr/>
        </p:nvPicPr>
        <p:blipFill rotWithShape="1">
          <a:blip r:embed="rId44">
            <a:alphaModFix/>
          </a:blip>
          <a:srcRect b="0" l="0" r="0" t="0"/>
          <a:stretch/>
        </p:blipFill>
        <p:spPr>
          <a:xfrm>
            <a:off x="7758636" y="1504034"/>
            <a:ext cx="219772" cy="222554"/>
          </a:xfrm>
          <a:prstGeom prst="rect">
            <a:avLst/>
          </a:prstGeom>
          <a:noFill/>
          <a:ln>
            <a:noFill/>
          </a:ln>
        </p:spPr>
      </p:pic>
      <p:pic>
        <p:nvPicPr>
          <p:cNvPr id="2116" name="Google Shape;2116;p92"/>
          <p:cNvPicPr preferRelativeResize="0"/>
          <p:nvPr/>
        </p:nvPicPr>
        <p:blipFill rotWithShape="1">
          <a:blip r:embed="rId45">
            <a:alphaModFix/>
          </a:blip>
          <a:srcRect b="0" l="0" r="0" t="0"/>
          <a:stretch/>
        </p:blipFill>
        <p:spPr>
          <a:xfrm>
            <a:off x="8352861" y="1498326"/>
            <a:ext cx="262077" cy="228261"/>
          </a:xfrm>
          <a:prstGeom prst="rect">
            <a:avLst/>
          </a:prstGeom>
          <a:noFill/>
          <a:ln>
            <a:noFill/>
          </a:ln>
        </p:spPr>
      </p:pic>
      <p:sp>
        <p:nvSpPr>
          <p:cNvPr id="2117" name="Google Shape;2117;p92"/>
          <p:cNvSpPr/>
          <p:nvPr/>
        </p:nvSpPr>
        <p:spPr>
          <a:xfrm>
            <a:off x="190557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18" name="Google Shape;2118;p92"/>
          <p:cNvSpPr/>
          <p:nvPr/>
        </p:nvSpPr>
        <p:spPr>
          <a:xfrm>
            <a:off x="194607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19" name="Google Shape;2119;p92"/>
          <p:cNvSpPr/>
          <p:nvPr/>
        </p:nvSpPr>
        <p:spPr>
          <a:xfrm>
            <a:off x="262101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20" name="Google Shape;2120;p92"/>
          <p:cNvSpPr/>
          <p:nvPr/>
        </p:nvSpPr>
        <p:spPr>
          <a:xfrm>
            <a:off x="266151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21" name="Google Shape;2121;p92"/>
          <p:cNvSpPr/>
          <p:nvPr/>
        </p:nvSpPr>
        <p:spPr>
          <a:xfrm>
            <a:off x="3336453"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22" name="Google Shape;2122;p92"/>
          <p:cNvSpPr/>
          <p:nvPr/>
        </p:nvSpPr>
        <p:spPr>
          <a:xfrm>
            <a:off x="3376953"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23" name="Google Shape;2123;p92"/>
          <p:cNvSpPr/>
          <p:nvPr/>
        </p:nvSpPr>
        <p:spPr>
          <a:xfrm>
            <a:off x="4047945"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24" name="Google Shape;2124;p92"/>
          <p:cNvSpPr/>
          <p:nvPr/>
        </p:nvSpPr>
        <p:spPr>
          <a:xfrm>
            <a:off x="4088445"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25" name="Google Shape;2125;p92"/>
          <p:cNvSpPr/>
          <p:nvPr/>
        </p:nvSpPr>
        <p:spPr>
          <a:xfrm>
            <a:off x="547561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26" name="Google Shape;2126;p92"/>
          <p:cNvSpPr/>
          <p:nvPr/>
        </p:nvSpPr>
        <p:spPr>
          <a:xfrm>
            <a:off x="551611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27" name="Google Shape;2127;p92"/>
          <p:cNvSpPr/>
          <p:nvPr/>
        </p:nvSpPr>
        <p:spPr>
          <a:xfrm>
            <a:off x="619105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28" name="Google Shape;2128;p92"/>
          <p:cNvSpPr/>
          <p:nvPr/>
        </p:nvSpPr>
        <p:spPr>
          <a:xfrm>
            <a:off x="623155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nvGrpSpPr>
          <p:cNvPr id="2129" name="Google Shape;2129;p92"/>
          <p:cNvGrpSpPr/>
          <p:nvPr/>
        </p:nvGrpSpPr>
        <p:grpSpPr>
          <a:xfrm>
            <a:off x="477900" y="1319347"/>
            <a:ext cx="567000" cy="567000"/>
            <a:chOff x="637200" y="1759130"/>
            <a:chExt cx="756000" cy="756000"/>
          </a:xfrm>
        </p:grpSpPr>
        <p:sp>
          <p:nvSpPr>
            <p:cNvPr id="2130" name="Google Shape;2130;p92"/>
            <p:cNvSpPr/>
            <p:nvPr/>
          </p:nvSpPr>
          <p:spPr>
            <a:xfrm>
              <a:off x="637200" y="1759130"/>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31" name="Google Shape;2131;p92"/>
            <p:cNvSpPr/>
            <p:nvPr/>
          </p:nvSpPr>
          <p:spPr>
            <a:xfrm>
              <a:off x="691200" y="1813130"/>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132" name="Google Shape;2132;p92"/>
            <p:cNvPicPr preferRelativeResize="0"/>
            <p:nvPr/>
          </p:nvPicPr>
          <p:blipFill rotWithShape="1">
            <a:blip r:embed="rId46">
              <a:alphaModFix/>
            </a:blip>
            <a:srcRect b="0" l="0" r="0" t="0"/>
            <a:stretch/>
          </p:blipFill>
          <p:spPr>
            <a:xfrm>
              <a:off x="855180" y="1977110"/>
              <a:ext cx="320040" cy="289560"/>
            </a:xfrm>
            <a:prstGeom prst="rect">
              <a:avLst/>
            </a:prstGeom>
            <a:noFill/>
            <a:ln>
              <a:noFill/>
            </a:ln>
          </p:spPr>
        </p:pic>
      </p:grpSp>
      <p:grpSp>
        <p:nvGrpSpPr>
          <p:cNvPr id="2133" name="Google Shape;2133;p92"/>
          <p:cNvGrpSpPr/>
          <p:nvPr/>
        </p:nvGrpSpPr>
        <p:grpSpPr>
          <a:xfrm>
            <a:off x="1191736" y="1319347"/>
            <a:ext cx="567000" cy="567000"/>
            <a:chOff x="1588981" y="1759130"/>
            <a:chExt cx="756000" cy="756000"/>
          </a:xfrm>
        </p:grpSpPr>
        <p:sp>
          <p:nvSpPr>
            <p:cNvPr id="2134" name="Google Shape;2134;p92"/>
            <p:cNvSpPr/>
            <p:nvPr/>
          </p:nvSpPr>
          <p:spPr>
            <a:xfrm>
              <a:off x="1588981" y="1759130"/>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35" name="Google Shape;2135;p92"/>
            <p:cNvSpPr/>
            <p:nvPr/>
          </p:nvSpPr>
          <p:spPr>
            <a:xfrm>
              <a:off x="1642981" y="1813130"/>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136" name="Google Shape;2136;p92"/>
            <p:cNvPicPr preferRelativeResize="0"/>
            <p:nvPr/>
          </p:nvPicPr>
          <p:blipFill rotWithShape="1">
            <a:blip r:embed="rId47">
              <a:alphaModFix/>
            </a:blip>
            <a:srcRect b="0" l="0" r="0" t="0"/>
            <a:stretch/>
          </p:blipFill>
          <p:spPr>
            <a:xfrm>
              <a:off x="1768883" y="2015210"/>
              <a:ext cx="320040" cy="259080"/>
            </a:xfrm>
            <a:prstGeom prst="rect">
              <a:avLst/>
            </a:prstGeom>
            <a:noFill/>
            <a:ln>
              <a:noFill/>
            </a:ln>
          </p:spPr>
        </p:pic>
      </p:grpSp>
      <p:pic>
        <p:nvPicPr>
          <p:cNvPr id="2137" name="Google Shape;2137;p92"/>
          <p:cNvPicPr preferRelativeResize="0"/>
          <p:nvPr/>
        </p:nvPicPr>
        <p:blipFill rotWithShape="1">
          <a:blip r:embed="rId48">
            <a:alphaModFix/>
          </a:blip>
          <a:srcRect b="0" l="0" r="0" t="0"/>
          <a:stretch/>
        </p:blipFill>
        <p:spPr>
          <a:xfrm>
            <a:off x="2039129" y="1501340"/>
            <a:ext cx="262890" cy="182880"/>
          </a:xfrm>
          <a:prstGeom prst="rect">
            <a:avLst/>
          </a:prstGeom>
          <a:noFill/>
          <a:ln>
            <a:noFill/>
          </a:ln>
        </p:spPr>
      </p:pic>
      <p:pic>
        <p:nvPicPr>
          <p:cNvPr id="2138" name="Google Shape;2138;p92"/>
          <p:cNvPicPr preferRelativeResize="0"/>
          <p:nvPr/>
        </p:nvPicPr>
        <p:blipFill rotWithShape="1">
          <a:blip r:embed="rId49">
            <a:alphaModFix/>
          </a:blip>
          <a:srcRect b="0" l="0" r="0" t="0"/>
          <a:stretch/>
        </p:blipFill>
        <p:spPr>
          <a:xfrm>
            <a:off x="2765221" y="1488547"/>
            <a:ext cx="262890" cy="228600"/>
          </a:xfrm>
          <a:prstGeom prst="rect">
            <a:avLst/>
          </a:prstGeom>
          <a:noFill/>
          <a:ln>
            <a:noFill/>
          </a:ln>
        </p:spPr>
      </p:pic>
      <p:pic>
        <p:nvPicPr>
          <p:cNvPr id="2139" name="Google Shape;2139;p92"/>
          <p:cNvPicPr preferRelativeResize="0"/>
          <p:nvPr/>
        </p:nvPicPr>
        <p:blipFill rotWithShape="1">
          <a:blip r:embed="rId50">
            <a:alphaModFix/>
          </a:blip>
          <a:srcRect b="0" l="0" r="0" t="0"/>
          <a:stretch/>
        </p:blipFill>
        <p:spPr>
          <a:xfrm>
            <a:off x="3489700" y="1474260"/>
            <a:ext cx="257175" cy="257175"/>
          </a:xfrm>
          <a:prstGeom prst="rect">
            <a:avLst/>
          </a:prstGeom>
          <a:noFill/>
          <a:ln>
            <a:noFill/>
          </a:ln>
        </p:spPr>
      </p:pic>
      <p:pic>
        <p:nvPicPr>
          <p:cNvPr id="2140" name="Google Shape;2140;p92"/>
          <p:cNvPicPr preferRelativeResize="0"/>
          <p:nvPr/>
        </p:nvPicPr>
        <p:blipFill rotWithShape="1">
          <a:blip r:embed="rId51">
            <a:alphaModFix/>
          </a:blip>
          <a:srcRect b="0" l="0" r="0" t="0"/>
          <a:stretch/>
        </p:blipFill>
        <p:spPr>
          <a:xfrm>
            <a:off x="4202857" y="1469497"/>
            <a:ext cx="257175" cy="266700"/>
          </a:xfrm>
          <a:prstGeom prst="rect">
            <a:avLst/>
          </a:prstGeom>
          <a:noFill/>
          <a:ln>
            <a:noFill/>
          </a:ln>
        </p:spPr>
      </p:pic>
      <p:grpSp>
        <p:nvGrpSpPr>
          <p:cNvPr id="2141" name="Google Shape;2141;p92"/>
          <p:cNvGrpSpPr/>
          <p:nvPr/>
        </p:nvGrpSpPr>
        <p:grpSpPr>
          <a:xfrm>
            <a:off x="4761781" y="1319347"/>
            <a:ext cx="567000" cy="567000"/>
            <a:chOff x="6349041" y="1759130"/>
            <a:chExt cx="756000" cy="756000"/>
          </a:xfrm>
        </p:grpSpPr>
        <p:sp>
          <p:nvSpPr>
            <p:cNvPr id="2142" name="Google Shape;2142;p92"/>
            <p:cNvSpPr/>
            <p:nvPr/>
          </p:nvSpPr>
          <p:spPr>
            <a:xfrm>
              <a:off x="6349041" y="1759130"/>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43" name="Google Shape;2143;p92"/>
            <p:cNvSpPr/>
            <p:nvPr/>
          </p:nvSpPr>
          <p:spPr>
            <a:xfrm>
              <a:off x="6403041" y="1813130"/>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144" name="Google Shape;2144;p92"/>
            <p:cNvPicPr preferRelativeResize="0"/>
            <p:nvPr/>
          </p:nvPicPr>
          <p:blipFill rotWithShape="1">
            <a:blip r:embed="rId52">
              <a:alphaModFix/>
            </a:blip>
            <a:srcRect b="0" l="0" r="0" t="0"/>
            <a:stretch/>
          </p:blipFill>
          <p:spPr>
            <a:xfrm>
              <a:off x="6548731" y="1959330"/>
              <a:ext cx="355600" cy="355600"/>
            </a:xfrm>
            <a:prstGeom prst="rect">
              <a:avLst/>
            </a:prstGeom>
            <a:noFill/>
            <a:ln>
              <a:noFill/>
            </a:ln>
          </p:spPr>
        </p:pic>
      </p:grpSp>
      <p:pic>
        <p:nvPicPr>
          <p:cNvPr id="2145" name="Google Shape;2145;p92"/>
          <p:cNvPicPr preferRelativeResize="0"/>
          <p:nvPr/>
        </p:nvPicPr>
        <p:blipFill rotWithShape="1">
          <a:blip r:embed="rId53">
            <a:alphaModFix/>
          </a:blip>
          <a:srcRect b="0" l="0" r="0" t="0"/>
          <a:stretch/>
        </p:blipFill>
        <p:spPr>
          <a:xfrm>
            <a:off x="5639743" y="1488547"/>
            <a:ext cx="238125" cy="228600"/>
          </a:xfrm>
          <a:prstGeom prst="rect">
            <a:avLst/>
          </a:prstGeom>
          <a:noFill/>
          <a:ln>
            <a:noFill/>
          </a:ln>
        </p:spPr>
      </p:pic>
      <p:pic>
        <p:nvPicPr>
          <p:cNvPr id="2146" name="Google Shape;2146;p92"/>
          <p:cNvPicPr preferRelativeResize="0"/>
          <p:nvPr/>
        </p:nvPicPr>
        <p:blipFill rotWithShape="1">
          <a:blip r:embed="rId54">
            <a:alphaModFix/>
          </a:blip>
          <a:srcRect b="0" l="0" r="0" t="0"/>
          <a:stretch/>
        </p:blipFill>
        <p:spPr>
          <a:xfrm>
            <a:off x="6381333" y="1488547"/>
            <a:ext cx="200025" cy="228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93"/>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ICONE</a:t>
            </a:r>
            <a:endParaRPr/>
          </a:p>
        </p:txBody>
      </p:sp>
      <p:sp>
        <p:nvSpPr>
          <p:cNvPr id="2152" name="Google Shape;2152;p93"/>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2153" name="Google Shape;2153;p93"/>
          <p:cNvSpPr/>
          <p:nvPr/>
        </p:nvSpPr>
        <p:spPr>
          <a:xfrm>
            <a:off x="422705"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54" name="Google Shape;2154;p93"/>
          <p:cNvSpPr/>
          <p:nvPr/>
        </p:nvSpPr>
        <p:spPr>
          <a:xfrm>
            <a:off x="463205"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55" name="Google Shape;2155;p93"/>
          <p:cNvSpPr/>
          <p:nvPr/>
        </p:nvSpPr>
        <p:spPr>
          <a:xfrm>
            <a:off x="1136540"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56" name="Google Shape;2156;p93"/>
          <p:cNvSpPr/>
          <p:nvPr/>
        </p:nvSpPr>
        <p:spPr>
          <a:xfrm>
            <a:off x="1177040"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57" name="Google Shape;2157;p93"/>
          <p:cNvSpPr/>
          <p:nvPr/>
        </p:nvSpPr>
        <p:spPr>
          <a:xfrm>
            <a:off x="1850376"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58" name="Google Shape;2158;p93"/>
          <p:cNvSpPr/>
          <p:nvPr/>
        </p:nvSpPr>
        <p:spPr>
          <a:xfrm>
            <a:off x="1890876"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59" name="Google Shape;2159;p93"/>
          <p:cNvSpPr/>
          <p:nvPr/>
        </p:nvSpPr>
        <p:spPr>
          <a:xfrm>
            <a:off x="256581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60" name="Google Shape;2160;p93"/>
          <p:cNvSpPr/>
          <p:nvPr/>
        </p:nvSpPr>
        <p:spPr>
          <a:xfrm>
            <a:off x="260631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61" name="Google Shape;2161;p93"/>
          <p:cNvSpPr/>
          <p:nvPr/>
        </p:nvSpPr>
        <p:spPr>
          <a:xfrm>
            <a:off x="328125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62" name="Google Shape;2162;p93"/>
          <p:cNvSpPr/>
          <p:nvPr/>
        </p:nvSpPr>
        <p:spPr>
          <a:xfrm>
            <a:off x="332175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63" name="Google Shape;2163;p93"/>
          <p:cNvSpPr/>
          <p:nvPr/>
        </p:nvSpPr>
        <p:spPr>
          <a:xfrm>
            <a:off x="3992750"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64" name="Google Shape;2164;p93"/>
          <p:cNvSpPr/>
          <p:nvPr/>
        </p:nvSpPr>
        <p:spPr>
          <a:xfrm>
            <a:off x="4033250"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65" name="Google Shape;2165;p93"/>
          <p:cNvSpPr/>
          <p:nvPr/>
        </p:nvSpPr>
        <p:spPr>
          <a:xfrm>
            <a:off x="4706585"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66" name="Google Shape;2166;p93"/>
          <p:cNvSpPr/>
          <p:nvPr/>
        </p:nvSpPr>
        <p:spPr>
          <a:xfrm>
            <a:off x="4747085"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67" name="Google Shape;2167;p93"/>
          <p:cNvSpPr/>
          <p:nvPr/>
        </p:nvSpPr>
        <p:spPr>
          <a:xfrm>
            <a:off x="5420421"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68" name="Google Shape;2168;p93"/>
          <p:cNvSpPr/>
          <p:nvPr/>
        </p:nvSpPr>
        <p:spPr>
          <a:xfrm>
            <a:off x="5460921"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69" name="Google Shape;2169;p93"/>
          <p:cNvSpPr/>
          <p:nvPr/>
        </p:nvSpPr>
        <p:spPr>
          <a:xfrm>
            <a:off x="613586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70" name="Google Shape;2170;p93"/>
          <p:cNvSpPr/>
          <p:nvPr/>
        </p:nvSpPr>
        <p:spPr>
          <a:xfrm>
            <a:off x="617636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71" name="Google Shape;2171;p93"/>
          <p:cNvSpPr/>
          <p:nvPr/>
        </p:nvSpPr>
        <p:spPr>
          <a:xfrm>
            <a:off x="685130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72" name="Google Shape;2172;p93"/>
          <p:cNvSpPr/>
          <p:nvPr/>
        </p:nvSpPr>
        <p:spPr>
          <a:xfrm>
            <a:off x="689180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73" name="Google Shape;2173;p93"/>
          <p:cNvSpPr/>
          <p:nvPr/>
        </p:nvSpPr>
        <p:spPr>
          <a:xfrm>
            <a:off x="7566743"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74" name="Google Shape;2174;p93"/>
          <p:cNvSpPr/>
          <p:nvPr/>
        </p:nvSpPr>
        <p:spPr>
          <a:xfrm>
            <a:off x="7607243"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75" name="Google Shape;2175;p93"/>
          <p:cNvSpPr/>
          <p:nvPr/>
        </p:nvSpPr>
        <p:spPr>
          <a:xfrm>
            <a:off x="8282184"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76" name="Google Shape;2176;p93"/>
          <p:cNvSpPr/>
          <p:nvPr/>
        </p:nvSpPr>
        <p:spPr>
          <a:xfrm>
            <a:off x="8322684"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77" name="Google Shape;2177;p93"/>
          <p:cNvSpPr/>
          <p:nvPr/>
        </p:nvSpPr>
        <p:spPr>
          <a:xfrm>
            <a:off x="422705"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78" name="Google Shape;2178;p93"/>
          <p:cNvSpPr/>
          <p:nvPr/>
        </p:nvSpPr>
        <p:spPr>
          <a:xfrm>
            <a:off x="463205"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79" name="Google Shape;2179;p93"/>
          <p:cNvSpPr/>
          <p:nvPr/>
        </p:nvSpPr>
        <p:spPr>
          <a:xfrm>
            <a:off x="1136540"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80" name="Google Shape;2180;p93"/>
          <p:cNvSpPr/>
          <p:nvPr/>
        </p:nvSpPr>
        <p:spPr>
          <a:xfrm>
            <a:off x="1177040"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81" name="Google Shape;2181;p93"/>
          <p:cNvSpPr/>
          <p:nvPr/>
        </p:nvSpPr>
        <p:spPr>
          <a:xfrm>
            <a:off x="1850376"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82" name="Google Shape;2182;p93"/>
          <p:cNvSpPr/>
          <p:nvPr/>
        </p:nvSpPr>
        <p:spPr>
          <a:xfrm>
            <a:off x="1890876"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83" name="Google Shape;2183;p93"/>
          <p:cNvSpPr/>
          <p:nvPr/>
        </p:nvSpPr>
        <p:spPr>
          <a:xfrm>
            <a:off x="256581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84" name="Google Shape;2184;p93"/>
          <p:cNvSpPr/>
          <p:nvPr/>
        </p:nvSpPr>
        <p:spPr>
          <a:xfrm>
            <a:off x="260631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85" name="Google Shape;2185;p93"/>
          <p:cNvSpPr/>
          <p:nvPr/>
        </p:nvSpPr>
        <p:spPr>
          <a:xfrm>
            <a:off x="328125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86" name="Google Shape;2186;p93"/>
          <p:cNvSpPr/>
          <p:nvPr/>
        </p:nvSpPr>
        <p:spPr>
          <a:xfrm>
            <a:off x="332175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87" name="Google Shape;2187;p93"/>
          <p:cNvSpPr/>
          <p:nvPr/>
        </p:nvSpPr>
        <p:spPr>
          <a:xfrm>
            <a:off x="3992750"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88" name="Google Shape;2188;p93"/>
          <p:cNvSpPr/>
          <p:nvPr/>
        </p:nvSpPr>
        <p:spPr>
          <a:xfrm>
            <a:off x="4033250"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89" name="Google Shape;2189;p93"/>
          <p:cNvSpPr/>
          <p:nvPr/>
        </p:nvSpPr>
        <p:spPr>
          <a:xfrm>
            <a:off x="4706585"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90" name="Google Shape;2190;p93"/>
          <p:cNvSpPr/>
          <p:nvPr/>
        </p:nvSpPr>
        <p:spPr>
          <a:xfrm>
            <a:off x="4747085"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91" name="Google Shape;2191;p93"/>
          <p:cNvSpPr/>
          <p:nvPr/>
        </p:nvSpPr>
        <p:spPr>
          <a:xfrm>
            <a:off x="5420421"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92" name="Google Shape;2192;p93"/>
          <p:cNvSpPr/>
          <p:nvPr/>
        </p:nvSpPr>
        <p:spPr>
          <a:xfrm>
            <a:off x="5460921"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93" name="Google Shape;2193;p93"/>
          <p:cNvSpPr/>
          <p:nvPr/>
        </p:nvSpPr>
        <p:spPr>
          <a:xfrm>
            <a:off x="613586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94" name="Google Shape;2194;p93"/>
          <p:cNvSpPr/>
          <p:nvPr/>
        </p:nvSpPr>
        <p:spPr>
          <a:xfrm>
            <a:off x="617636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95" name="Google Shape;2195;p93"/>
          <p:cNvSpPr/>
          <p:nvPr/>
        </p:nvSpPr>
        <p:spPr>
          <a:xfrm>
            <a:off x="685130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96" name="Google Shape;2196;p93"/>
          <p:cNvSpPr/>
          <p:nvPr/>
        </p:nvSpPr>
        <p:spPr>
          <a:xfrm>
            <a:off x="689180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97" name="Google Shape;2197;p93"/>
          <p:cNvSpPr/>
          <p:nvPr/>
        </p:nvSpPr>
        <p:spPr>
          <a:xfrm>
            <a:off x="7566743"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198" name="Google Shape;2198;p93"/>
          <p:cNvSpPr/>
          <p:nvPr/>
        </p:nvSpPr>
        <p:spPr>
          <a:xfrm>
            <a:off x="7607243"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199" name="Google Shape;2199;p93"/>
          <p:cNvSpPr/>
          <p:nvPr/>
        </p:nvSpPr>
        <p:spPr>
          <a:xfrm>
            <a:off x="8282184"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00" name="Google Shape;2200;p93"/>
          <p:cNvSpPr/>
          <p:nvPr/>
        </p:nvSpPr>
        <p:spPr>
          <a:xfrm>
            <a:off x="8322684"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01" name="Google Shape;2201;p93"/>
          <p:cNvSpPr/>
          <p:nvPr/>
        </p:nvSpPr>
        <p:spPr>
          <a:xfrm>
            <a:off x="422705"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02" name="Google Shape;2202;p93"/>
          <p:cNvSpPr/>
          <p:nvPr/>
        </p:nvSpPr>
        <p:spPr>
          <a:xfrm>
            <a:off x="463205"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03" name="Google Shape;2203;p93"/>
          <p:cNvSpPr/>
          <p:nvPr/>
        </p:nvSpPr>
        <p:spPr>
          <a:xfrm>
            <a:off x="1136540"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04" name="Google Shape;2204;p93"/>
          <p:cNvSpPr/>
          <p:nvPr/>
        </p:nvSpPr>
        <p:spPr>
          <a:xfrm>
            <a:off x="1177040"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05" name="Google Shape;2205;p93"/>
          <p:cNvSpPr/>
          <p:nvPr/>
        </p:nvSpPr>
        <p:spPr>
          <a:xfrm>
            <a:off x="1850376"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06" name="Google Shape;2206;p93"/>
          <p:cNvSpPr/>
          <p:nvPr/>
        </p:nvSpPr>
        <p:spPr>
          <a:xfrm>
            <a:off x="1890876"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07" name="Google Shape;2207;p93"/>
          <p:cNvSpPr/>
          <p:nvPr/>
        </p:nvSpPr>
        <p:spPr>
          <a:xfrm>
            <a:off x="256581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08" name="Google Shape;2208;p93"/>
          <p:cNvSpPr/>
          <p:nvPr/>
        </p:nvSpPr>
        <p:spPr>
          <a:xfrm>
            <a:off x="260631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09" name="Google Shape;2209;p93"/>
          <p:cNvSpPr/>
          <p:nvPr/>
        </p:nvSpPr>
        <p:spPr>
          <a:xfrm>
            <a:off x="328125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10" name="Google Shape;2210;p93"/>
          <p:cNvSpPr/>
          <p:nvPr/>
        </p:nvSpPr>
        <p:spPr>
          <a:xfrm>
            <a:off x="332175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11" name="Google Shape;2211;p93"/>
          <p:cNvSpPr/>
          <p:nvPr/>
        </p:nvSpPr>
        <p:spPr>
          <a:xfrm>
            <a:off x="3992750"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12" name="Google Shape;2212;p93"/>
          <p:cNvSpPr/>
          <p:nvPr/>
        </p:nvSpPr>
        <p:spPr>
          <a:xfrm>
            <a:off x="4033250"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13" name="Google Shape;2213;p93"/>
          <p:cNvSpPr/>
          <p:nvPr/>
        </p:nvSpPr>
        <p:spPr>
          <a:xfrm>
            <a:off x="4706585"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14" name="Google Shape;2214;p93"/>
          <p:cNvSpPr/>
          <p:nvPr/>
        </p:nvSpPr>
        <p:spPr>
          <a:xfrm>
            <a:off x="4747085"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15" name="Google Shape;2215;p93"/>
          <p:cNvSpPr/>
          <p:nvPr/>
        </p:nvSpPr>
        <p:spPr>
          <a:xfrm>
            <a:off x="5420421"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16" name="Google Shape;2216;p93"/>
          <p:cNvSpPr/>
          <p:nvPr/>
        </p:nvSpPr>
        <p:spPr>
          <a:xfrm>
            <a:off x="5460921"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17" name="Google Shape;2217;p93"/>
          <p:cNvSpPr/>
          <p:nvPr/>
        </p:nvSpPr>
        <p:spPr>
          <a:xfrm>
            <a:off x="613586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18" name="Google Shape;2218;p93"/>
          <p:cNvSpPr/>
          <p:nvPr/>
        </p:nvSpPr>
        <p:spPr>
          <a:xfrm>
            <a:off x="617636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19" name="Google Shape;2219;p93"/>
          <p:cNvSpPr/>
          <p:nvPr/>
        </p:nvSpPr>
        <p:spPr>
          <a:xfrm>
            <a:off x="685130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20" name="Google Shape;2220;p93"/>
          <p:cNvSpPr/>
          <p:nvPr/>
        </p:nvSpPr>
        <p:spPr>
          <a:xfrm>
            <a:off x="689180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21" name="Google Shape;2221;p93"/>
          <p:cNvSpPr/>
          <p:nvPr/>
        </p:nvSpPr>
        <p:spPr>
          <a:xfrm>
            <a:off x="7566743"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22" name="Google Shape;2222;p93"/>
          <p:cNvSpPr/>
          <p:nvPr/>
        </p:nvSpPr>
        <p:spPr>
          <a:xfrm>
            <a:off x="7607243"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23" name="Google Shape;2223;p93"/>
          <p:cNvSpPr/>
          <p:nvPr/>
        </p:nvSpPr>
        <p:spPr>
          <a:xfrm>
            <a:off x="8282184"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24" name="Google Shape;2224;p93"/>
          <p:cNvSpPr/>
          <p:nvPr/>
        </p:nvSpPr>
        <p:spPr>
          <a:xfrm>
            <a:off x="8322684"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25" name="Google Shape;2225;p93"/>
          <p:cNvSpPr/>
          <p:nvPr/>
        </p:nvSpPr>
        <p:spPr>
          <a:xfrm>
            <a:off x="422705"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26" name="Google Shape;2226;p93"/>
          <p:cNvSpPr/>
          <p:nvPr/>
        </p:nvSpPr>
        <p:spPr>
          <a:xfrm>
            <a:off x="463205"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27" name="Google Shape;2227;p93"/>
          <p:cNvSpPr/>
          <p:nvPr/>
        </p:nvSpPr>
        <p:spPr>
          <a:xfrm>
            <a:off x="1136540"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28" name="Google Shape;2228;p93"/>
          <p:cNvSpPr/>
          <p:nvPr/>
        </p:nvSpPr>
        <p:spPr>
          <a:xfrm>
            <a:off x="1177040"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29" name="Google Shape;2229;p93"/>
          <p:cNvSpPr/>
          <p:nvPr/>
        </p:nvSpPr>
        <p:spPr>
          <a:xfrm>
            <a:off x="1850376"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30" name="Google Shape;2230;p93"/>
          <p:cNvSpPr/>
          <p:nvPr/>
        </p:nvSpPr>
        <p:spPr>
          <a:xfrm>
            <a:off x="1890876"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31" name="Google Shape;2231;p93"/>
          <p:cNvSpPr/>
          <p:nvPr/>
        </p:nvSpPr>
        <p:spPr>
          <a:xfrm>
            <a:off x="256581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32" name="Google Shape;2232;p93"/>
          <p:cNvSpPr/>
          <p:nvPr/>
        </p:nvSpPr>
        <p:spPr>
          <a:xfrm>
            <a:off x="260631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33" name="Google Shape;2233;p93"/>
          <p:cNvSpPr/>
          <p:nvPr/>
        </p:nvSpPr>
        <p:spPr>
          <a:xfrm>
            <a:off x="328125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34" name="Google Shape;2234;p93"/>
          <p:cNvSpPr/>
          <p:nvPr/>
        </p:nvSpPr>
        <p:spPr>
          <a:xfrm>
            <a:off x="332175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35" name="Google Shape;2235;p93"/>
          <p:cNvSpPr/>
          <p:nvPr/>
        </p:nvSpPr>
        <p:spPr>
          <a:xfrm>
            <a:off x="3992750"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36" name="Google Shape;2236;p93"/>
          <p:cNvSpPr/>
          <p:nvPr/>
        </p:nvSpPr>
        <p:spPr>
          <a:xfrm>
            <a:off x="4033250"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37" name="Google Shape;2237;p93"/>
          <p:cNvSpPr/>
          <p:nvPr/>
        </p:nvSpPr>
        <p:spPr>
          <a:xfrm>
            <a:off x="4706585"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38" name="Google Shape;2238;p93"/>
          <p:cNvSpPr/>
          <p:nvPr/>
        </p:nvSpPr>
        <p:spPr>
          <a:xfrm>
            <a:off x="4747085"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39" name="Google Shape;2239;p93"/>
          <p:cNvSpPr/>
          <p:nvPr/>
        </p:nvSpPr>
        <p:spPr>
          <a:xfrm>
            <a:off x="5420421"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40" name="Google Shape;2240;p93"/>
          <p:cNvSpPr/>
          <p:nvPr/>
        </p:nvSpPr>
        <p:spPr>
          <a:xfrm>
            <a:off x="5460921"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41" name="Google Shape;2241;p93"/>
          <p:cNvSpPr/>
          <p:nvPr/>
        </p:nvSpPr>
        <p:spPr>
          <a:xfrm>
            <a:off x="613586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42" name="Google Shape;2242;p93"/>
          <p:cNvSpPr/>
          <p:nvPr/>
        </p:nvSpPr>
        <p:spPr>
          <a:xfrm>
            <a:off x="617636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43" name="Google Shape;2243;p93"/>
          <p:cNvSpPr/>
          <p:nvPr/>
        </p:nvSpPr>
        <p:spPr>
          <a:xfrm>
            <a:off x="685130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44" name="Google Shape;2244;p93"/>
          <p:cNvSpPr/>
          <p:nvPr/>
        </p:nvSpPr>
        <p:spPr>
          <a:xfrm>
            <a:off x="689180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45" name="Google Shape;2245;p93"/>
          <p:cNvSpPr/>
          <p:nvPr/>
        </p:nvSpPr>
        <p:spPr>
          <a:xfrm>
            <a:off x="7566743"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46" name="Google Shape;2246;p93"/>
          <p:cNvSpPr/>
          <p:nvPr/>
        </p:nvSpPr>
        <p:spPr>
          <a:xfrm>
            <a:off x="7607243"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247" name="Google Shape;2247;p93"/>
          <p:cNvSpPr/>
          <p:nvPr/>
        </p:nvSpPr>
        <p:spPr>
          <a:xfrm>
            <a:off x="8282184"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48" name="Google Shape;2248;p93"/>
          <p:cNvSpPr/>
          <p:nvPr/>
        </p:nvSpPr>
        <p:spPr>
          <a:xfrm>
            <a:off x="8322684"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Presentazione con grafico a torta contorno" id="2249" name="Google Shape;2249;p93"/>
          <p:cNvPicPr preferRelativeResize="0"/>
          <p:nvPr/>
        </p:nvPicPr>
        <p:blipFill rotWithShape="1">
          <a:blip r:embed="rId3">
            <a:alphaModFix/>
          </a:blip>
          <a:srcRect b="0" l="0" r="0" t="0"/>
          <a:stretch/>
        </p:blipFill>
        <p:spPr>
          <a:xfrm>
            <a:off x="545999" y="2154399"/>
            <a:ext cx="320410" cy="320410"/>
          </a:xfrm>
          <a:prstGeom prst="rect">
            <a:avLst/>
          </a:prstGeom>
          <a:noFill/>
          <a:ln>
            <a:noFill/>
          </a:ln>
        </p:spPr>
      </p:pic>
      <p:grpSp>
        <p:nvGrpSpPr>
          <p:cNvPr id="2250" name="Google Shape;2250;p93"/>
          <p:cNvGrpSpPr/>
          <p:nvPr/>
        </p:nvGrpSpPr>
        <p:grpSpPr>
          <a:xfrm>
            <a:off x="1921671" y="2175593"/>
            <a:ext cx="429326" cy="250592"/>
            <a:chOff x="3891571" y="602297"/>
            <a:chExt cx="704218" cy="411044"/>
          </a:xfrm>
        </p:grpSpPr>
        <p:pic>
          <p:nvPicPr>
            <p:cNvPr descr="Monete contorno" id="2251" name="Google Shape;2251;p93"/>
            <p:cNvPicPr preferRelativeResize="0"/>
            <p:nvPr/>
          </p:nvPicPr>
          <p:blipFill rotWithShape="1">
            <a:blip r:embed="rId4">
              <a:alphaModFix/>
            </a:blip>
            <a:srcRect b="0" l="0" r="0" t="0"/>
            <a:stretch/>
          </p:blipFill>
          <p:spPr>
            <a:xfrm>
              <a:off x="3891571" y="628010"/>
              <a:ext cx="385331" cy="385331"/>
            </a:xfrm>
            <a:prstGeom prst="rect">
              <a:avLst/>
            </a:prstGeom>
            <a:noFill/>
            <a:ln>
              <a:noFill/>
            </a:ln>
          </p:spPr>
        </p:pic>
        <p:pic>
          <p:nvPicPr>
            <p:cNvPr descr="Ombrello contorno" id="2252" name="Google Shape;2252;p93"/>
            <p:cNvPicPr preferRelativeResize="0"/>
            <p:nvPr/>
          </p:nvPicPr>
          <p:blipFill rotWithShape="1">
            <a:blip r:embed="rId5">
              <a:alphaModFix/>
            </a:blip>
            <a:srcRect b="0" l="0" r="0" t="0"/>
            <a:stretch/>
          </p:blipFill>
          <p:spPr>
            <a:xfrm>
              <a:off x="4210458" y="602297"/>
              <a:ext cx="385331" cy="385331"/>
            </a:xfrm>
            <a:prstGeom prst="rect">
              <a:avLst/>
            </a:prstGeom>
            <a:noFill/>
            <a:ln>
              <a:noFill/>
            </a:ln>
          </p:spPr>
        </p:pic>
      </p:grpSp>
      <p:grpSp>
        <p:nvGrpSpPr>
          <p:cNvPr id="2253" name="Google Shape;2253;p93"/>
          <p:cNvGrpSpPr/>
          <p:nvPr/>
        </p:nvGrpSpPr>
        <p:grpSpPr>
          <a:xfrm>
            <a:off x="2638235" y="2176652"/>
            <a:ext cx="448525" cy="313735"/>
            <a:chOff x="5091899" y="569962"/>
            <a:chExt cx="731693" cy="511806"/>
          </a:xfrm>
        </p:grpSpPr>
        <p:pic>
          <p:nvPicPr>
            <p:cNvPr descr="Smartphone contorno" id="2254" name="Google Shape;2254;p93"/>
            <p:cNvPicPr preferRelativeResize="0"/>
            <p:nvPr/>
          </p:nvPicPr>
          <p:blipFill rotWithShape="1">
            <a:blip r:embed="rId6">
              <a:alphaModFix/>
            </a:blip>
            <a:srcRect b="0" l="0" r="0" t="0"/>
            <a:stretch/>
          </p:blipFill>
          <p:spPr>
            <a:xfrm>
              <a:off x="5091899" y="569962"/>
              <a:ext cx="394947" cy="394947"/>
            </a:xfrm>
            <a:prstGeom prst="rect">
              <a:avLst/>
            </a:prstGeom>
            <a:noFill/>
            <a:ln>
              <a:noFill/>
            </a:ln>
          </p:spPr>
        </p:pic>
        <p:pic>
          <p:nvPicPr>
            <p:cNvPr descr="Carta di credito contorno" id="2255" name="Google Shape;2255;p93"/>
            <p:cNvPicPr preferRelativeResize="0"/>
            <p:nvPr/>
          </p:nvPicPr>
          <p:blipFill rotWithShape="1">
            <a:blip r:embed="rId7">
              <a:alphaModFix/>
            </a:blip>
            <a:srcRect b="0" l="0" r="0" t="0"/>
            <a:stretch/>
          </p:blipFill>
          <p:spPr>
            <a:xfrm rot="1559787">
              <a:off x="5390292" y="648468"/>
              <a:ext cx="370796" cy="370796"/>
            </a:xfrm>
            <a:prstGeom prst="rect">
              <a:avLst/>
            </a:prstGeom>
            <a:noFill/>
            <a:ln>
              <a:noFill/>
            </a:ln>
          </p:spPr>
        </p:pic>
      </p:grpSp>
      <p:grpSp>
        <p:nvGrpSpPr>
          <p:cNvPr id="2256" name="Google Shape;2256;p93"/>
          <p:cNvGrpSpPr/>
          <p:nvPr/>
        </p:nvGrpSpPr>
        <p:grpSpPr>
          <a:xfrm>
            <a:off x="1226625" y="2127642"/>
            <a:ext cx="429230" cy="377791"/>
            <a:chOff x="2751109" y="577471"/>
            <a:chExt cx="572306" cy="503721"/>
          </a:xfrm>
        </p:grpSpPr>
        <p:pic>
          <p:nvPicPr>
            <p:cNvPr descr="Scatola contorno" id="2257" name="Google Shape;2257;p93"/>
            <p:cNvPicPr preferRelativeResize="0"/>
            <p:nvPr/>
          </p:nvPicPr>
          <p:blipFill rotWithShape="1">
            <a:blip r:embed="rId8">
              <a:alphaModFix/>
            </a:blip>
            <a:srcRect b="0" l="0" r="0" t="0"/>
            <a:stretch/>
          </p:blipFill>
          <p:spPr>
            <a:xfrm>
              <a:off x="2751109" y="577471"/>
              <a:ext cx="367791" cy="367791"/>
            </a:xfrm>
            <a:prstGeom prst="rect">
              <a:avLst/>
            </a:prstGeom>
            <a:noFill/>
            <a:ln>
              <a:noFill/>
            </a:ln>
          </p:spPr>
        </p:pic>
        <p:pic>
          <p:nvPicPr>
            <p:cNvPr descr="Busta contorno" id="2258" name="Google Shape;2258;p93"/>
            <p:cNvPicPr preferRelativeResize="0"/>
            <p:nvPr/>
          </p:nvPicPr>
          <p:blipFill rotWithShape="1">
            <a:blip r:embed="rId9">
              <a:alphaModFix/>
            </a:blip>
            <a:srcRect b="0" l="0" r="0" t="0"/>
            <a:stretch/>
          </p:blipFill>
          <p:spPr>
            <a:xfrm rot="-1743159">
              <a:off x="3017752" y="775529"/>
              <a:ext cx="259060" cy="259060"/>
            </a:xfrm>
            <a:prstGeom prst="rect">
              <a:avLst/>
            </a:prstGeom>
            <a:noFill/>
            <a:ln>
              <a:noFill/>
            </a:ln>
          </p:spPr>
        </p:pic>
      </p:grpSp>
      <p:pic>
        <p:nvPicPr>
          <p:cNvPr descr="Monete contorno" id="2259" name="Google Shape;2259;p93"/>
          <p:cNvPicPr preferRelativeResize="0"/>
          <p:nvPr/>
        </p:nvPicPr>
        <p:blipFill rotWithShape="1">
          <a:blip r:embed="rId10">
            <a:alphaModFix/>
          </a:blip>
          <a:srcRect b="0" l="0" r="0" t="0"/>
          <a:stretch/>
        </p:blipFill>
        <p:spPr>
          <a:xfrm>
            <a:off x="3383097" y="2107606"/>
            <a:ext cx="377029" cy="377029"/>
          </a:xfrm>
          <a:prstGeom prst="rect">
            <a:avLst/>
          </a:prstGeom>
          <a:noFill/>
          <a:ln>
            <a:noFill/>
          </a:ln>
        </p:spPr>
      </p:pic>
      <p:pic>
        <p:nvPicPr>
          <p:cNvPr descr="Ombrello contorno" id="2260" name="Google Shape;2260;p93"/>
          <p:cNvPicPr preferRelativeResize="0"/>
          <p:nvPr/>
        </p:nvPicPr>
        <p:blipFill rotWithShape="1">
          <a:blip r:embed="rId11">
            <a:alphaModFix/>
          </a:blip>
          <a:srcRect b="0" l="0" r="0" t="0"/>
          <a:stretch/>
        </p:blipFill>
        <p:spPr>
          <a:xfrm>
            <a:off x="4097583" y="2127302"/>
            <a:ext cx="357333" cy="357333"/>
          </a:xfrm>
          <a:prstGeom prst="rect">
            <a:avLst/>
          </a:prstGeom>
          <a:noFill/>
          <a:ln>
            <a:noFill/>
          </a:ln>
        </p:spPr>
      </p:pic>
      <p:pic>
        <p:nvPicPr>
          <p:cNvPr descr="Architettura moderna contorno" id="2261" name="Google Shape;2261;p93"/>
          <p:cNvPicPr preferRelativeResize="0"/>
          <p:nvPr/>
        </p:nvPicPr>
        <p:blipFill rotWithShape="1">
          <a:blip r:embed="rId12">
            <a:alphaModFix/>
          </a:blip>
          <a:srcRect b="0" l="0" r="0" t="0"/>
          <a:stretch/>
        </p:blipFill>
        <p:spPr>
          <a:xfrm>
            <a:off x="4829393" y="2127302"/>
            <a:ext cx="345465" cy="345465"/>
          </a:xfrm>
          <a:prstGeom prst="rect">
            <a:avLst/>
          </a:prstGeom>
          <a:noFill/>
          <a:ln>
            <a:noFill/>
          </a:ln>
        </p:spPr>
      </p:pic>
      <p:pic>
        <p:nvPicPr>
          <p:cNvPr descr="Automobile contorno" id="2262" name="Google Shape;2262;p93"/>
          <p:cNvPicPr preferRelativeResize="0"/>
          <p:nvPr/>
        </p:nvPicPr>
        <p:blipFill rotWithShape="1">
          <a:blip r:embed="rId13">
            <a:alphaModFix/>
          </a:blip>
          <a:srcRect b="0" l="0" r="0" t="0"/>
          <a:stretch/>
        </p:blipFill>
        <p:spPr>
          <a:xfrm>
            <a:off x="5545502" y="2137146"/>
            <a:ext cx="330236" cy="330236"/>
          </a:xfrm>
          <a:prstGeom prst="rect">
            <a:avLst/>
          </a:prstGeom>
          <a:noFill/>
          <a:ln>
            <a:noFill/>
          </a:ln>
        </p:spPr>
      </p:pic>
      <p:pic>
        <p:nvPicPr>
          <p:cNvPr descr="Obiettivo contorno" id="2263" name="Google Shape;2263;p93"/>
          <p:cNvPicPr preferRelativeResize="0"/>
          <p:nvPr/>
        </p:nvPicPr>
        <p:blipFill rotWithShape="1">
          <a:blip r:embed="rId14">
            <a:alphaModFix/>
          </a:blip>
          <a:srcRect b="0" l="0" r="0" t="0"/>
          <a:stretch/>
        </p:blipFill>
        <p:spPr>
          <a:xfrm>
            <a:off x="524602" y="2791445"/>
            <a:ext cx="362890" cy="362890"/>
          </a:xfrm>
          <a:prstGeom prst="rect">
            <a:avLst/>
          </a:prstGeom>
          <a:noFill/>
          <a:ln>
            <a:noFill/>
          </a:ln>
        </p:spPr>
      </p:pic>
      <p:pic>
        <p:nvPicPr>
          <p:cNvPr descr="Bussola contorno" id="2264" name="Google Shape;2264;p93"/>
          <p:cNvPicPr preferRelativeResize="0"/>
          <p:nvPr/>
        </p:nvPicPr>
        <p:blipFill rotWithShape="1">
          <a:blip r:embed="rId15">
            <a:alphaModFix/>
          </a:blip>
          <a:srcRect b="0" l="0" r="0" t="0"/>
          <a:stretch/>
        </p:blipFill>
        <p:spPr>
          <a:xfrm>
            <a:off x="1936271" y="2778722"/>
            <a:ext cx="388333" cy="388333"/>
          </a:xfrm>
          <a:prstGeom prst="rect">
            <a:avLst/>
          </a:prstGeom>
          <a:noFill/>
          <a:ln>
            <a:noFill/>
          </a:ln>
        </p:spPr>
      </p:pic>
      <p:pic>
        <p:nvPicPr>
          <p:cNvPr descr="Grafico a barre contorno" id="2265" name="Google Shape;2265;p93"/>
          <p:cNvPicPr preferRelativeResize="0"/>
          <p:nvPr/>
        </p:nvPicPr>
        <p:blipFill rotWithShape="1">
          <a:blip r:embed="rId16">
            <a:alphaModFix/>
          </a:blip>
          <a:srcRect b="0" l="0" r="0" t="0"/>
          <a:stretch/>
        </p:blipFill>
        <p:spPr>
          <a:xfrm>
            <a:off x="1253050" y="2788646"/>
            <a:ext cx="333981" cy="333981"/>
          </a:xfrm>
          <a:prstGeom prst="rect">
            <a:avLst/>
          </a:prstGeom>
          <a:noFill/>
          <a:ln>
            <a:noFill/>
          </a:ln>
        </p:spPr>
      </p:pic>
      <p:pic>
        <p:nvPicPr>
          <p:cNvPr id="2266" name="Google Shape;2266;p93"/>
          <p:cNvPicPr preferRelativeResize="0"/>
          <p:nvPr/>
        </p:nvPicPr>
        <p:blipFill rotWithShape="1">
          <a:blip r:embed="rId17">
            <a:alphaModFix/>
          </a:blip>
          <a:srcRect b="0" l="0" r="0" t="0"/>
          <a:stretch/>
        </p:blipFill>
        <p:spPr>
          <a:xfrm>
            <a:off x="8459621" y="2830334"/>
            <a:ext cx="270000" cy="270000"/>
          </a:xfrm>
          <a:prstGeom prst="rect">
            <a:avLst/>
          </a:prstGeom>
          <a:noFill/>
          <a:ln>
            <a:noFill/>
          </a:ln>
        </p:spPr>
      </p:pic>
      <p:pic>
        <p:nvPicPr>
          <p:cNvPr id="2267" name="Google Shape;2267;p93"/>
          <p:cNvPicPr preferRelativeResize="0"/>
          <p:nvPr/>
        </p:nvPicPr>
        <p:blipFill rotWithShape="1">
          <a:blip r:embed="rId18">
            <a:alphaModFix/>
          </a:blip>
          <a:srcRect b="0" l="0" r="0" t="0"/>
          <a:stretch/>
        </p:blipFill>
        <p:spPr>
          <a:xfrm>
            <a:off x="7742425" y="2862553"/>
            <a:ext cx="214486" cy="216000"/>
          </a:xfrm>
          <a:prstGeom prst="rect">
            <a:avLst/>
          </a:prstGeom>
          <a:noFill/>
          <a:ln>
            <a:noFill/>
          </a:ln>
        </p:spPr>
      </p:pic>
      <p:pic>
        <p:nvPicPr>
          <p:cNvPr descr="Famiglia con due figli contorno" id="2268" name="Google Shape;2268;p93"/>
          <p:cNvPicPr preferRelativeResize="0"/>
          <p:nvPr/>
        </p:nvPicPr>
        <p:blipFill rotWithShape="1">
          <a:blip r:embed="rId19">
            <a:alphaModFix/>
          </a:blip>
          <a:srcRect b="0" l="0" r="0" t="0"/>
          <a:stretch/>
        </p:blipFill>
        <p:spPr>
          <a:xfrm>
            <a:off x="3370735" y="2730761"/>
            <a:ext cx="388046" cy="388045"/>
          </a:xfrm>
          <a:prstGeom prst="rect">
            <a:avLst/>
          </a:prstGeom>
          <a:noFill/>
          <a:ln>
            <a:noFill/>
          </a:ln>
        </p:spPr>
      </p:pic>
      <p:pic>
        <p:nvPicPr>
          <p:cNvPr descr="Grafico di tendenza al ribasso contorno" id="2269" name="Google Shape;2269;p93"/>
          <p:cNvPicPr preferRelativeResize="0"/>
          <p:nvPr/>
        </p:nvPicPr>
        <p:blipFill rotWithShape="1">
          <a:blip r:embed="rId20">
            <a:alphaModFix/>
          </a:blip>
          <a:srcRect b="0" l="0" r="0" t="0"/>
          <a:stretch/>
        </p:blipFill>
        <p:spPr>
          <a:xfrm flipH="1">
            <a:off x="4825715" y="2763362"/>
            <a:ext cx="378000" cy="378000"/>
          </a:xfrm>
          <a:prstGeom prst="rect">
            <a:avLst/>
          </a:prstGeom>
          <a:noFill/>
          <a:ln>
            <a:noFill/>
          </a:ln>
        </p:spPr>
      </p:pic>
      <p:pic>
        <p:nvPicPr>
          <p:cNvPr descr="Programmatrice contorno" id="2270" name="Google Shape;2270;p93"/>
          <p:cNvPicPr preferRelativeResize="0"/>
          <p:nvPr/>
        </p:nvPicPr>
        <p:blipFill rotWithShape="1">
          <a:blip r:embed="rId21">
            <a:alphaModFix/>
          </a:blip>
          <a:srcRect b="0" l="0" r="0" t="0"/>
          <a:stretch/>
        </p:blipFill>
        <p:spPr>
          <a:xfrm>
            <a:off x="4101779" y="2760319"/>
            <a:ext cx="348940" cy="348940"/>
          </a:xfrm>
          <a:prstGeom prst="rect">
            <a:avLst/>
          </a:prstGeom>
          <a:noFill/>
          <a:ln>
            <a:noFill/>
          </a:ln>
        </p:spPr>
      </p:pic>
      <p:pic>
        <p:nvPicPr>
          <p:cNvPr descr="Puzzle contorno" id="2271" name="Google Shape;2271;p93"/>
          <p:cNvPicPr preferRelativeResize="0"/>
          <p:nvPr/>
        </p:nvPicPr>
        <p:blipFill rotWithShape="1">
          <a:blip r:embed="rId22">
            <a:alphaModFix/>
          </a:blip>
          <a:srcRect b="0" l="0" r="0" t="0"/>
          <a:stretch/>
        </p:blipFill>
        <p:spPr>
          <a:xfrm>
            <a:off x="2677292" y="2810464"/>
            <a:ext cx="324848" cy="324848"/>
          </a:xfrm>
          <a:prstGeom prst="rect">
            <a:avLst/>
          </a:prstGeom>
          <a:noFill/>
          <a:ln>
            <a:noFill/>
          </a:ln>
        </p:spPr>
      </p:pic>
      <p:pic>
        <p:nvPicPr>
          <p:cNvPr descr="Processore contorno" id="2272" name="Google Shape;2272;p93"/>
          <p:cNvPicPr preferRelativeResize="0"/>
          <p:nvPr/>
        </p:nvPicPr>
        <p:blipFill rotWithShape="1">
          <a:blip r:embed="rId23">
            <a:alphaModFix/>
          </a:blip>
          <a:srcRect b="0" l="0" r="0" t="0"/>
          <a:stretch/>
        </p:blipFill>
        <p:spPr>
          <a:xfrm>
            <a:off x="510358" y="3434157"/>
            <a:ext cx="377618" cy="377618"/>
          </a:xfrm>
          <a:prstGeom prst="rect">
            <a:avLst/>
          </a:prstGeom>
          <a:noFill/>
          <a:ln>
            <a:noFill/>
          </a:ln>
        </p:spPr>
      </p:pic>
      <p:pic>
        <p:nvPicPr>
          <p:cNvPr descr="Grafico della curva del bastone da Hockey contorno" id="2273" name="Google Shape;2273;p93"/>
          <p:cNvPicPr preferRelativeResize="0"/>
          <p:nvPr/>
        </p:nvPicPr>
        <p:blipFill rotWithShape="1">
          <a:blip r:embed="rId24">
            <a:alphaModFix/>
          </a:blip>
          <a:srcRect b="0" l="0" r="0" t="0"/>
          <a:stretch/>
        </p:blipFill>
        <p:spPr>
          <a:xfrm flipH="1">
            <a:off x="5524172" y="2760319"/>
            <a:ext cx="378000" cy="378000"/>
          </a:xfrm>
          <a:prstGeom prst="rect">
            <a:avLst/>
          </a:prstGeom>
          <a:noFill/>
          <a:ln>
            <a:noFill/>
          </a:ln>
        </p:spPr>
      </p:pic>
      <p:pic>
        <p:nvPicPr>
          <p:cNvPr descr="Tendenza al rialzo contorno" id="2274" name="Google Shape;2274;p93"/>
          <p:cNvPicPr preferRelativeResize="0"/>
          <p:nvPr/>
        </p:nvPicPr>
        <p:blipFill rotWithShape="1">
          <a:blip r:embed="rId25">
            <a:alphaModFix/>
          </a:blip>
          <a:srcRect b="0" l="0" r="0" t="0"/>
          <a:stretch/>
        </p:blipFill>
        <p:spPr>
          <a:xfrm flipH="1">
            <a:off x="6250583" y="2776334"/>
            <a:ext cx="378000" cy="378000"/>
          </a:xfrm>
          <a:prstGeom prst="rect">
            <a:avLst/>
          </a:prstGeom>
          <a:noFill/>
          <a:ln>
            <a:noFill/>
          </a:ln>
        </p:spPr>
      </p:pic>
      <p:pic>
        <p:nvPicPr>
          <p:cNvPr descr="Grafico periodico contorno" id="2275" name="Google Shape;2275;p93"/>
          <p:cNvPicPr preferRelativeResize="0"/>
          <p:nvPr/>
        </p:nvPicPr>
        <p:blipFill rotWithShape="1">
          <a:blip r:embed="rId26">
            <a:alphaModFix/>
          </a:blip>
          <a:srcRect b="0" l="0" r="0" t="0"/>
          <a:stretch/>
        </p:blipFill>
        <p:spPr>
          <a:xfrm>
            <a:off x="6992553" y="2784583"/>
            <a:ext cx="385249" cy="385249"/>
          </a:xfrm>
          <a:prstGeom prst="rect">
            <a:avLst/>
          </a:prstGeom>
          <a:noFill/>
          <a:ln>
            <a:noFill/>
          </a:ln>
        </p:spPr>
      </p:pic>
      <p:pic>
        <p:nvPicPr>
          <p:cNvPr descr="Scatola contorno" id="2276" name="Google Shape;2276;p93"/>
          <p:cNvPicPr preferRelativeResize="0"/>
          <p:nvPr/>
        </p:nvPicPr>
        <p:blipFill rotWithShape="1">
          <a:blip r:embed="rId27">
            <a:alphaModFix/>
          </a:blip>
          <a:srcRect b="0" l="0" r="0" t="0"/>
          <a:stretch/>
        </p:blipFill>
        <p:spPr>
          <a:xfrm>
            <a:off x="1214232" y="3437021"/>
            <a:ext cx="405000" cy="405000"/>
          </a:xfrm>
          <a:prstGeom prst="rect">
            <a:avLst/>
          </a:prstGeom>
          <a:noFill/>
          <a:ln>
            <a:noFill/>
          </a:ln>
        </p:spPr>
      </p:pic>
      <p:pic>
        <p:nvPicPr>
          <p:cNvPr descr="Megafono1 contorno" id="2277" name="Google Shape;2277;p93"/>
          <p:cNvPicPr preferRelativeResize="0"/>
          <p:nvPr/>
        </p:nvPicPr>
        <p:blipFill rotWithShape="1">
          <a:blip r:embed="rId28">
            <a:alphaModFix/>
          </a:blip>
          <a:srcRect b="0" l="0" r="0" t="0"/>
          <a:stretch/>
        </p:blipFill>
        <p:spPr>
          <a:xfrm>
            <a:off x="1948057" y="3417534"/>
            <a:ext cx="378000" cy="378000"/>
          </a:xfrm>
          <a:prstGeom prst="rect">
            <a:avLst/>
          </a:prstGeom>
          <a:noFill/>
          <a:ln>
            <a:noFill/>
          </a:ln>
        </p:spPr>
      </p:pic>
      <p:pic>
        <p:nvPicPr>
          <p:cNvPr descr="Sblocca contorno" id="2278" name="Google Shape;2278;p93"/>
          <p:cNvPicPr preferRelativeResize="0"/>
          <p:nvPr/>
        </p:nvPicPr>
        <p:blipFill rotWithShape="1">
          <a:blip r:embed="rId29">
            <a:alphaModFix/>
          </a:blip>
          <a:srcRect b="0" l="0" r="0" t="0"/>
          <a:stretch/>
        </p:blipFill>
        <p:spPr>
          <a:xfrm>
            <a:off x="3384658" y="3438723"/>
            <a:ext cx="356869" cy="356868"/>
          </a:xfrm>
          <a:prstGeom prst="rect">
            <a:avLst/>
          </a:prstGeom>
          <a:noFill/>
          <a:ln>
            <a:noFill/>
          </a:ln>
        </p:spPr>
      </p:pic>
      <p:pic>
        <p:nvPicPr>
          <p:cNvPr descr="Sicuro contorno" id="2279" name="Google Shape;2279;p93"/>
          <p:cNvPicPr preferRelativeResize="0"/>
          <p:nvPr/>
        </p:nvPicPr>
        <p:blipFill rotWithShape="1">
          <a:blip r:embed="rId30">
            <a:alphaModFix/>
          </a:blip>
          <a:srcRect b="0" l="0" r="0" t="0"/>
          <a:stretch/>
        </p:blipFill>
        <p:spPr>
          <a:xfrm>
            <a:off x="4812185" y="3460667"/>
            <a:ext cx="358360" cy="358360"/>
          </a:xfrm>
          <a:prstGeom prst="rect">
            <a:avLst/>
          </a:prstGeom>
          <a:noFill/>
          <a:ln>
            <a:noFill/>
          </a:ln>
        </p:spPr>
      </p:pic>
      <p:pic>
        <p:nvPicPr>
          <p:cNvPr descr="Contratto contorno" id="2280" name="Google Shape;2280;p93"/>
          <p:cNvPicPr preferRelativeResize="0"/>
          <p:nvPr/>
        </p:nvPicPr>
        <p:blipFill rotWithShape="1">
          <a:blip r:embed="rId31">
            <a:alphaModFix/>
          </a:blip>
          <a:srcRect b="0" l="0" r="0" t="0"/>
          <a:stretch/>
        </p:blipFill>
        <p:spPr>
          <a:xfrm>
            <a:off x="4097583" y="3445325"/>
            <a:ext cx="366450" cy="366450"/>
          </a:xfrm>
          <a:prstGeom prst="rect">
            <a:avLst/>
          </a:prstGeom>
          <a:noFill/>
          <a:ln>
            <a:noFill/>
          </a:ln>
        </p:spPr>
      </p:pic>
      <p:pic>
        <p:nvPicPr>
          <p:cNvPr id="2281" name="Google Shape;2281;p93"/>
          <p:cNvPicPr preferRelativeResize="0"/>
          <p:nvPr/>
        </p:nvPicPr>
        <p:blipFill rotWithShape="1">
          <a:blip r:embed="rId32">
            <a:alphaModFix/>
          </a:blip>
          <a:srcRect b="0" l="0" r="0" t="0"/>
          <a:stretch/>
        </p:blipFill>
        <p:spPr>
          <a:xfrm rot="-1052398">
            <a:off x="2691103" y="3549462"/>
            <a:ext cx="322412" cy="189000"/>
          </a:xfrm>
          <a:prstGeom prst="rect">
            <a:avLst/>
          </a:prstGeom>
          <a:noFill/>
          <a:ln>
            <a:noFill/>
          </a:ln>
        </p:spPr>
      </p:pic>
      <p:pic>
        <p:nvPicPr>
          <p:cNvPr descr="Selfie contorno" id="2282" name="Google Shape;2282;p93"/>
          <p:cNvPicPr preferRelativeResize="0"/>
          <p:nvPr/>
        </p:nvPicPr>
        <p:blipFill rotWithShape="1">
          <a:blip r:embed="rId33">
            <a:alphaModFix/>
          </a:blip>
          <a:srcRect b="0" l="0" r="0" t="0"/>
          <a:stretch/>
        </p:blipFill>
        <p:spPr>
          <a:xfrm>
            <a:off x="1298240" y="4120658"/>
            <a:ext cx="302867" cy="302867"/>
          </a:xfrm>
          <a:prstGeom prst="rect">
            <a:avLst/>
          </a:prstGeom>
          <a:noFill/>
          <a:ln>
            <a:noFill/>
          </a:ln>
        </p:spPr>
      </p:pic>
      <p:pic>
        <p:nvPicPr>
          <p:cNvPr descr="Scuola contorno" id="2283" name="Google Shape;2283;p93"/>
          <p:cNvPicPr preferRelativeResize="0"/>
          <p:nvPr/>
        </p:nvPicPr>
        <p:blipFill rotWithShape="1">
          <a:blip r:embed="rId34">
            <a:alphaModFix/>
          </a:blip>
          <a:srcRect b="0" l="0" r="0" t="0"/>
          <a:stretch/>
        </p:blipFill>
        <p:spPr>
          <a:xfrm>
            <a:off x="540457" y="4096592"/>
            <a:ext cx="351000" cy="351000"/>
          </a:xfrm>
          <a:prstGeom prst="rect">
            <a:avLst/>
          </a:prstGeom>
          <a:noFill/>
          <a:ln>
            <a:noFill/>
          </a:ln>
        </p:spPr>
      </p:pic>
      <p:pic>
        <p:nvPicPr>
          <p:cNvPr id="2284" name="Google Shape;2284;p93"/>
          <p:cNvPicPr preferRelativeResize="0"/>
          <p:nvPr/>
        </p:nvPicPr>
        <p:blipFill rotWithShape="1">
          <a:blip r:embed="rId35">
            <a:alphaModFix/>
          </a:blip>
          <a:srcRect b="0" l="0" r="0" t="0"/>
          <a:stretch/>
        </p:blipFill>
        <p:spPr>
          <a:xfrm>
            <a:off x="2018525" y="4160180"/>
            <a:ext cx="243000" cy="243000"/>
          </a:xfrm>
          <a:prstGeom prst="rect">
            <a:avLst/>
          </a:prstGeom>
          <a:noFill/>
          <a:ln>
            <a:noFill/>
          </a:ln>
        </p:spPr>
      </p:pic>
      <p:pic>
        <p:nvPicPr>
          <p:cNvPr id="2285" name="Google Shape;2285;p93"/>
          <p:cNvPicPr preferRelativeResize="0"/>
          <p:nvPr/>
        </p:nvPicPr>
        <p:blipFill rotWithShape="1">
          <a:blip r:embed="rId36">
            <a:alphaModFix/>
          </a:blip>
          <a:srcRect b="0" l="0" r="0" t="0"/>
          <a:stretch/>
        </p:blipFill>
        <p:spPr>
          <a:xfrm>
            <a:off x="2717304" y="4149213"/>
            <a:ext cx="270000" cy="270000"/>
          </a:xfrm>
          <a:prstGeom prst="rect">
            <a:avLst/>
          </a:prstGeom>
          <a:noFill/>
          <a:ln>
            <a:noFill/>
          </a:ln>
        </p:spPr>
      </p:pic>
      <p:pic>
        <p:nvPicPr>
          <p:cNvPr id="2286" name="Google Shape;2286;p93"/>
          <p:cNvPicPr preferRelativeResize="0"/>
          <p:nvPr/>
        </p:nvPicPr>
        <p:blipFill rotWithShape="1">
          <a:blip r:embed="rId37">
            <a:alphaModFix/>
          </a:blip>
          <a:srcRect b="0" l="0" r="0" t="0"/>
          <a:stretch/>
        </p:blipFill>
        <p:spPr>
          <a:xfrm>
            <a:off x="3428093" y="4133180"/>
            <a:ext cx="270000" cy="270000"/>
          </a:xfrm>
          <a:prstGeom prst="rect">
            <a:avLst/>
          </a:prstGeom>
          <a:noFill/>
          <a:ln>
            <a:noFill/>
          </a:ln>
        </p:spPr>
      </p:pic>
      <p:pic>
        <p:nvPicPr>
          <p:cNvPr descr="Energia rinnovabile contorno" id="2287" name="Google Shape;2287;p93"/>
          <p:cNvPicPr preferRelativeResize="0"/>
          <p:nvPr/>
        </p:nvPicPr>
        <p:blipFill rotWithShape="1">
          <a:blip r:embed="rId38">
            <a:alphaModFix/>
          </a:blip>
          <a:srcRect b="0" l="0" r="0" t="0"/>
          <a:stretch/>
        </p:blipFill>
        <p:spPr>
          <a:xfrm>
            <a:off x="4110523" y="4103512"/>
            <a:ext cx="353136" cy="353136"/>
          </a:xfrm>
          <a:prstGeom prst="rect">
            <a:avLst/>
          </a:prstGeom>
          <a:noFill/>
          <a:ln>
            <a:noFill/>
          </a:ln>
        </p:spPr>
      </p:pic>
      <p:pic>
        <p:nvPicPr>
          <p:cNvPr id="2288" name="Google Shape;2288;p93"/>
          <p:cNvPicPr preferRelativeResize="0"/>
          <p:nvPr/>
        </p:nvPicPr>
        <p:blipFill rotWithShape="1">
          <a:blip r:embed="rId39">
            <a:alphaModFix/>
          </a:blip>
          <a:srcRect b="0" l="0" r="0" t="0"/>
          <a:stretch/>
        </p:blipFill>
        <p:spPr>
          <a:xfrm>
            <a:off x="4856353" y="4156914"/>
            <a:ext cx="270000" cy="270000"/>
          </a:xfrm>
          <a:prstGeom prst="rect">
            <a:avLst/>
          </a:prstGeom>
          <a:noFill/>
          <a:ln>
            <a:noFill/>
          </a:ln>
        </p:spPr>
      </p:pic>
      <p:pic>
        <p:nvPicPr>
          <p:cNvPr id="2289" name="Google Shape;2289;p93"/>
          <p:cNvPicPr preferRelativeResize="0"/>
          <p:nvPr/>
        </p:nvPicPr>
        <p:blipFill rotWithShape="1">
          <a:blip r:embed="rId40">
            <a:alphaModFix/>
          </a:blip>
          <a:srcRect b="0" l="0" r="0" t="0"/>
          <a:stretch/>
        </p:blipFill>
        <p:spPr>
          <a:xfrm>
            <a:off x="6274850" y="2161808"/>
            <a:ext cx="297000" cy="297000"/>
          </a:xfrm>
          <a:prstGeom prst="rect">
            <a:avLst/>
          </a:prstGeom>
          <a:noFill/>
          <a:ln>
            <a:noFill/>
          </a:ln>
        </p:spPr>
      </p:pic>
      <p:pic>
        <p:nvPicPr>
          <p:cNvPr descr="Grafico a torta contorno" id="2290" name="Google Shape;2290;p93"/>
          <p:cNvPicPr preferRelativeResize="0"/>
          <p:nvPr/>
        </p:nvPicPr>
        <p:blipFill rotWithShape="1">
          <a:blip r:embed="rId41">
            <a:alphaModFix/>
          </a:blip>
          <a:srcRect b="0" l="0" r="0" t="0"/>
          <a:stretch/>
        </p:blipFill>
        <p:spPr>
          <a:xfrm>
            <a:off x="5514228" y="3456353"/>
            <a:ext cx="378764" cy="378764"/>
          </a:xfrm>
          <a:prstGeom prst="rect">
            <a:avLst/>
          </a:prstGeom>
          <a:noFill/>
          <a:ln>
            <a:noFill/>
          </a:ln>
        </p:spPr>
      </p:pic>
      <p:pic>
        <p:nvPicPr>
          <p:cNvPr descr="Grafico a barre contorno" id="2291" name="Google Shape;2291;p93"/>
          <p:cNvPicPr preferRelativeResize="0"/>
          <p:nvPr/>
        </p:nvPicPr>
        <p:blipFill rotWithShape="1">
          <a:blip r:embed="rId42">
            <a:alphaModFix/>
          </a:blip>
          <a:srcRect b="0" l="0" r="0" t="0"/>
          <a:stretch/>
        </p:blipFill>
        <p:spPr>
          <a:xfrm>
            <a:off x="6251644" y="3434157"/>
            <a:ext cx="391457" cy="391457"/>
          </a:xfrm>
          <a:prstGeom prst="rect">
            <a:avLst/>
          </a:prstGeom>
          <a:noFill/>
          <a:ln>
            <a:noFill/>
          </a:ln>
        </p:spPr>
      </p:pic>
      <p:pic>
        <p:nvPicPr>
          <p:cNvPr descr="Pezzi del puzzle contorno" id="2292" name="Google Shape;2292;p93"/>
          <p:cNvPicPr preferRelativeResize="0"/>
          <p:nvPr/>
        </p:nvPicPr>
        <p:blipFill rotWithShape="1">
          <a:blip r:embed="rId43">
            <a:alphaModFix/>
          </a:blip>
          <a:srcRect b="0" l="0" r="0" t="0"/>
          <a:stretch/>
        </p:blipFill>
        <p:spPr>
          <a:xfrm>
            <a:off x="6930584" y="2103134"/>
            <a:ext cx="402300" cy="402300"/>
          </a:xfrm>
          <a:prstGeom prst="rect">
            <a:avLst/>
          </a:prstGeom>
          <a:noFill/>
          <a:ln>
            <a:noFill/>
          </a:ln>
        </p:spPr>
      </p:pic>
      <p:pic>
        <p:nvPicPr>
          <p:cNvPr descr="Città contorno" id="2293" name="Google Shape;2293;p93"/>
          <p:cNvPicPr preferRelativeResize="0"/>
          <p:nvPr/>
        </p:nvPicPr>
        <p:blipFill rotWithShape="1">
          <a:blip r:embed="rId44">
            <a:alphaModFix/>
          </a:blip>
          <a:srcRect b="0" l="0" r="0" t="0"/>
          <a:stretch/>
        </p:blipFill>
        <p:spPr>
          <a:xfrm>
            <a:off x="7656229" y="2092832"/>
            <a:ext cx="397555" cy="397556"/>
          </a:xfrm>
          <a:prstGeom prst="rect">
            <a:avLst/>
          </a:prstGeom>
          <a:noFill/>
          <a:ln>
            <a:noFill/>
          </a:ln>
        </p:spPr>
      </p:pic>
      <p:grpSp>
        <p:nvGrpSpPr>
          <p:cNvPr id="2294" name="Google Shape;2294;p93"/>
          <p:cNvGrpSpPr/>
          <p:nvPr/>
        </p:nvGrpSpPr>
        <p:grpSpPr>
          <a:xfrm>
            <a:off x="7020127" y="4153295"/>
            <a:ext cx="251267" cy="277239"/>
            <a:chOff x="2855490" y="5033202"/>
            <a:chExt cx="335023" cy="369652"/>
          </a:xfrm>
        </p:grpSpPr>
        <p:sp>
          <p:nvSpPr>
            <p:cNvPr id="2295" name="Google Shape;2295;p93"/>
            <p:cNvSpPr/>
            <p:nvPr/>
          </p:nvSpPr>
          <p:spPr>
            <a:xfrm>
              <a:off x="3046151" y="5270015"/>
              <a:ext cx="28875" cy="28887"/>
            </a:xfrm>
            <a:custGeom>
              <a:rect b="b" l="l" r="r" t="t"/>
              <a:pathLst>
                <a:path extrusionOk="0" h="28887" w="28875">
                  <a:moveTo>
                    <a:pt x="5273" y="28677"/>
                  </a:moveTo>
                  <a:cubicBezTo>
                    <a:pt x="3787" y="28677"/>
                    <a:pt x="2326" y="28102"/>
                    <a:pt x="1199" y="26976"/>
                  </a:cubicBezTo>
                  <a:cubicBezTo>
                    <a:pt x="-1053" y="24723"/>
                    <a:pt x="-1053" y="21057"/>
                    <a:pt x="1199" y="18805"/>
                  </a:cubicBezTo>
                  <a:lnTo>
                    <a:pt x="18525" y="1479"/>
                  </a:lnTo>
                  <a:cubicBezTo>
                    <a:pt x="20777" y="-773"/>
                    <a:pt x="24443" y="-773"/>
                    <a:pt x="26696" y="1479"/>
                  </a:cubicBezTo>
                  <a:cubicBezTo>
                    <a:pt x="28949" y="3732"/>
                    <a:pt x="28949" y="7398"/>
                    <a:pt x="26696" y="9651"/>
                  </a:cubicBezTo>
                  <a:lnTo>
                    <a:pt x="9371" y="26976"/>
                  </a:lnTo>
                  <a:cubicBezTo>
                    <a:pt x="8221" y="28102"/>
                    <a:pt x="6759" y="28677"/>
                    <a:pt x="5273" y="286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96" name="Google Shape;2296;p93"/>
            <p:cNvSpPr/>
            <p:nvPr/>
          </p:nvSpPr>
          <p:spPr>
            <a:xfrm>
              <a:off x="3005726" y="5229590"/>
              <a:ext cx="69300" cy="69312"/>
            </a:xfrm>
            <a:custGeom>
              <a:rect b="b" l="l" r="r" t="t"/>
              <a:pathLst>
                <a:path extrusionOk="0" h="69312" w="69300">
                  <a:moveTo>
                    <a:pt x="5273" y="69103"/>
                  </a:moveTo>
                  <a:cubicBezTo>
                    <a:pt x="3787" y="69103"/>
                    <a:pt x="2326" y="68528"/>
                    <a:pt x="1199" y="67401"/>
                  </a:cubicBezTo>
                  <a:cubicBezTo>
                    <a:pt x="-1053" y="65149"/>
                    <a:pt x="-1053" y="61483"/>
                    <a:pt x="1199" y="59230"/>
                  </a:cubicBezTo>
                  <a:lnTo>
                    <a:pt x="58950" y="1479"/>
                  </a:lnTo>
                  <a:cubicBezTo>
                    <a:pt x="61203" y="-773"/>
                    <a:pt x="64869" y="-773"/>
                    <a:pt x="67121" y="1479"/>
                  </a:cubicBezTo>
                  <a:cubicBezTo>
                    <a:pt x="69374" y="3732"/>
                    <a:pt x="69374" y="7398"/>
                    <a:pt x="67121" y="9651"/>
                  </a:cubicBezTo>
                  <a:lnTo>
                    <a:pt x="9371" y="67401"/>
                  </a:lnTo>
                  <a:cubicBezTo>
                    <a:pt x="8221" y="68528"/>
                    <a:pt x="6735" y="69103"/>
                    <a:pt x="5273" y="6910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97" name="Google Shape;2297;p93"/>
            <p:cNvSpPr/>
            <p:nvPr/>
          </p:nvSpPr>
          <p:spPr>
            <a:xfrm>
              <a:off x="2901762" y="5212253"/>
              <a:ext cx="242576" cy="190601"/>
            </a:xfrm>
            <a:custGeom>
              <a:rect b="b" l="l" r="r" t="t"/>
              <a:pathLst>
                <a:path extrusionOk="0" h="190601" w="242576">
                  <a:moveTo>
                    <a:pt x="230537" y="161516"/>
                  </a:moveTo>
                  <a:cubicBezTo>
                    <a:pt x="230537" y="171077"/>
                    <a:pt x="222773" y="178841"/>
                    <a:pt x="213212" y="178841"/>
                  </a:cubicBezTo>
                  <a:lnTo>
                    <a:pt x="28385" y="178841"/>
                  </a:lnTo>
                  <a:cubicBezTo>
                    <a:pt x="18824" y="178841"/>
                    <a:pt x="11060" y="171077"/>
                    <a:pt x="11060" y="161516"/>
                  </a:cubicBezTo>
                  <a:lnTo>
                    <a:pt x="11060" y="-210"/>
                  </a:lnTo>
                  <a:lnTo>
                    <a:pt x="-490" y="-210"/>
                  </a:lnTo>
                  <a:lnTo>
                    <a:pt x="-490" y="161516"/>
                  </a:lnTo>
                  <a:cubicBezTo>
                    <a:pt x="-490" y="177451"/>
                    <a:pt x="12474" y="190391"/>
                    <a:pt x="28385" y="190391"/>
                  </a:cubicBezTo>
                  <a:lnTo>
                    <a:pt x="213212" y="190391"/>
                  </a:lnTo>
                  <a:cubicBezTo>
                    <a:pt x="229147" y="190391"/>
                    <a:pt x="242087" y="177427"/>
                    <a:pt x="242087" y="161516"/>
                  </a:cubicBezTo>
                  <a:lnTo>
                    <a:pt x="242087" y="-210"/>
                  </a:lnTo>
                  <a:lnTo>
                    <a:pt x="230537" y="-210"/>
                  </a:lnTo>
                  <a:lnTo>
                    <a:pt x="230537" y="1615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98" name="Google Shape;2298;p93"/>
            <p:cNvSpPr/>
            <p:nvPr/>
          </p:nvSpPr>
          <p:spPr>
            <a:xfrm>
              <a:off x="2936389" y="5212253"/>
              <a:ext cx="173275" cy="121300"/>
            </a:xfrm>
            <a:custGeom>
              <a:rect b="b" l="l" r="r" t="t"/>
              <a:pathLst>
                <a:path extrusionOk="0" h="121300" w="173275">
                  <a:moveTo>
                    <a:pt x="-490" y="-210"/>
                  </a:moveTo>
                  <a:lnTo>
                    <a:pt x="-490" y="115315"/>
                  </a:lnTo>
                  <a:cubicBezTo>
                    <a:pt x="-490" y="118502"/>
                    <a:pt x="2098" y="121090"/>
                    <a:pt x="5285" y="121090"/>
                  </a:cubicBezTo>
                  <a:lnTo>
                    <a:pt x="167011" y="121090"/>
                  </a:lnTo>
                  <a:cubicBezTo>
                    <a:pt x="170198" y="121090"/>
                    <a:pt x="172786" y="118502"/>
                    <a:pt x="172786" y="115315"/>
                  </a:cubicBezTo>
                  <a:lnTo>
                    <a:pt x="172786" y="-210"/>
                  </a:lnTo>
                  <a:lnTo>
                    <a:pt x="161236" y="-210"/>
                  </a:lnTo>
                  <a:lnTo>
                    <a:pt x="161236" y="109540"/>
                  </a:lnTo>
                  <a:lnTo>
                    <a:pt x="11060" y="109540"/>
                  </a:lnTo>
                  <a:lnTo>
                    <a:pt x="11060" y="-210"/>
                  </a:lnTo>
                  <a:lnTo>
                    <a:pt x="-490" y="-21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299" name="Google Shape;2299;p93"/>
            <p:cNvSpPr/>
            <p:nvPr/>
          </p:nvSpPr>
          <p:spPr>
            <a:xfrm>
              <a:off x="2994163" y="5356654"/>
              <a:ext cx="57750" cy="11550"/>
            </a:xfrm>
            <a:custGeom>
              <a:rect b="b" l="l" r="r" t="t"/>
              <a:pathLst>
                <a:path extrusionOk="0" h="11550" w="57750">
                  <a:moveTo>
                    <a:pt x="5285" y="-210"/>
                  </a:moveTo>
                  <a:cubicBezTo>
                    <a:pt x="2098" y="-210"/>
                    <a:pt x="-490" y="2378"/>
                    <a:pt x="-490" y="5565"/>
                  </a:cubicBezTo>
                  <a:cubicBezTo>
                    <a:pt x="-490" y="8752"/>
                    <a:pt x="2098" y="11340"/>
                    <a:pt x="5285" y="11340"/>
                  </a:cubicBezTo>
                  <a:lnTo>
                    <a:pt x="51486" y="11340"/>
                  </a:lnTo>
                  <a:cubicBezTo>
                    <a:pt x="54673" y="11340"/>
                    <a:pt x="57261" y="8752"/>
                    <a:pt x="57261" y="5565"/>
                  </a:cubicBezTo>
                  <a:cubicBezTo>
                    <a:pt x="57261" y="2378"/>
                    <a:pt x="54673" y="-210"/>
                    <a:pt x="51486" y="-210"/>
                  </a:cubicBezTo>
                  <a:lnTo>
                    <a:pt x="5285" y="-21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00" name="Google Shape;2300;p93"/>
            <p:cNvSpPr/>
            <p:nvPr/>
          </p:nvSpPr>
          <p:spPr>
            <a:xfrm>
              <a:off x="2855490" y="5033202"/>
              <a:ext cx="335023" cy="167476"/>
            </a:xfrm>
            <a:custGeom>
              <a:rect b="b" l="l" r="r" t="t"/>
              <a:pathLst>
                <a:path extrusionOk="0" h="167476" w="335023">
                  <a:moveTo>
                    <a:pt x="334512" y="91544"/>
                  </a:moveTo>
                  <a:cubicBezTo>
                    <a:pt x="334488" y="91424"/>
                    <a:pt x="334488" y="91328"/>
                    <a:pt x="334488" y="91209"/>
                  </a:cubicBezTo>
                  <a:cubicBezTo>
                    <a:pt x="334416" y="90729"/>
                    <a:pt x="334272" y="90250"/>
                    <a:pt x="334057" y="89819"/>
                  </a:cubicBezTo>
                  <a:cubicBezTo>
                    <a:pt x="334033" y="89747"/>
                    <a:pt x="333985" y="89675"/>
                    <a:pt x="333937" y="89603"/>
                  </a:cubicBezTo>
                  <a:cubicBezTo>
                    <a:pt x="333745" y="89220"/>
                    <a:pt x="333505" y="88860"/>
                    <a:pt x="333218" y="88525"/>
                  </a:cubicBezTo>
                  <a:cubicBezTo>
                    <a:pt x="333170" y="88477"/>
                    <a:pt x="333146" y="88405"/>
                    <a:pt x="333098" y="88357"/>
                  </a:cubicBezTo>
                  <a:lnTo>
                    <a:pt x="288335" y="38011"/>
                  </a:lnTo>
                  <a:lnTo>
                    <a:pt x="288335" y="28665"/>
                  </a:lnTo>
                  <a:cubicBezTo>
                    <a:pt x="288335" y="12730"/>
                    <a:pt x="275371" y="-210"/>
                    <a:pt x="259460" y="-210"/>
                  </a:cubicBezTo>
                  <a:lnTo>
                    <a:pt x="74634" y="-210"/>
                  </a:lnTo>
                  <a:cubicBezTo>
                    <a:pt x="58698" y="-210"/>
                    <a:pt x="45759" y="12754"/>
                    <a:pt x="45759" y="28665"/>
                  </a:cubicBezTo>
                  <a:lnTo>
                    <a:pt x="45759" y="38011"/>
                  </a:lnTo>
                  <a:lnTo>
                    <a:pt x="996" y="88357"/>
                  </a:lnTo>
                  <a:cubicBezTo>
                    <a:pt x="948" y="88405"/>
                    <a:pt x="924" y="88477"/>
                    <a:pt x="876" y="88525"/>
                  </a:cubicBezTo>
                  <a:cubicBezTo>
                    <a:pt x="588" y="88860"/>
                    <a:pt x="349" y="89220"/>
                    <a:pt x="157" y="89603"/>
                  </a:cubicBezTo>
                  <a:cubicBezTo>
                    <a:pt x="109" y="89675"/>
                    <a:pt x="85" y="89747"/>
                    <a:pt x="37" y="89819"/>
                  </a:cubicBezTo>
                  <a:cubicBezTo>
                    <a:pt x="-154" y="90250"/>
                    <a:pt x="-298" y="90729"/>
                    <a:pt x="-394" y="91209"/>
                  </a:cubicBezTo>
                  <a:cubicBezTo>
                    <a:pt x="-418" y="91328"/>
                    <a:pt x="-418" y="91424"/>
                    <a:pt x="-418" y="91544"/>
                  </a:cubicBezTo>
                  <a:cubicBezTo>
                    <a:pt x="-442" y="91760"/>
                    <a:pt x="-490" y="91975"/>
                    <a:pt x="-490" y="92191"/>
                  </a:cubicBezTo>
                  <a:lnTo>
                    <a:pt x="-490" y="121066"/>
                  </a:lnTo>
                  <a:cubicBezTo>
                    <a:pt x="-490" y="146539"/>
                    <a:pt x="20238" y="167267"/>
                    <a:pt x="45711" y="167267"/>
                  </a:cubicBezTo>
                  <a:cubicBezTo>
                    <a:pt x="63084" y="167267"/>
                    <a:pt x="78252" y="157634"/>
                    <a:pt x="86136" y="143424"/>
                  </a:cubicBezTo>
                  <a:cubicBezTo>
                    <a:pt x="94020" y="157634"/>
                    <a:pt x="109188" y="167267"/>
                    <a:pt x="126562" y="167267"/>
                  </a:cubicBezTo>
                  <a:cubicBezTo>
                    <a:pt x="143935" y="167267"/>
                    <a:pt x="159103" y="157634"/>
                    <a:pt x="166987" y="143424"/>
                  </a:cubicBezTo>
                  <a:cubicBezTo>
                    <a:pt x="174871" y="157634"/>
                    <a:pt x="190039" y="167267"/>
                    <a:pt x="207412" y="167267"/>
                  </a:cubicBezTo>
                  <a:cubicBezTo>
                    <a:pt x="224786" y="167267"/>
                    <a:pt x="239954" y="157634"/>
                    <a:pt x="247838" y="143424"/>
                  </a:cubicBezTo>
                  <a:cubicBezTo>
                    <a:pt x="255722" y="157634"/>
                    <a:pt x="270890" y="167267"/>
                    <a:pt x="288263" y="167267"/>
                  </a:cubicBezTo>
                  <a:cubicBezTo>
                    <a:pt x="313736" y="167267"/>
                    <a:pt x="334464" y="146539"/>
                    <a:pt x="334464" y="121066"/>
                  </a:cubicBezTo>
                  <a:lnTo>
                    <a:pt x="334464" y="92191"/>
                  </a:lnTo>
                  <a:cubicBezTo>
                    <a:pt x="334560" y="91975"/>
                    <a:pt x="334536" y="91760"/>
                    <a:pt x="334512" y="91544"/>
                  </a:cubicBezTo>
                  <a:close/>
                  <a:moveTo>
                    <a:pt x="74634" y="11316"/>
                  </a:moveTo>
                  <a:lnTo>
                    <a:pt x="259460" y="11316"/>
                  </a:lnTo>
                  <a:cubicBezTo>
                    <a:pt x="269021" y="11316"/>
                    <a:pt x="276785" y="19080"/>
                    <a:pt x="276785" y="28641"/>
                  </a:cubicBezTo>
                  <a:lnTo>
                    <a:pt x="276785" y="34416"/>
                  </a:lnTo>
                  <a:lnTo>
                    <a:pt x="57285" y="34416"/>
                  </a:lnTo>
                  <a:lnTo>
                    <a:pt x="57285" y="28641"/>
                  </a:lnTo>
                  <a:cubicBezTo>
                    <a:pt x="57309" y="19104"/>
                    <a:pt x="65073" y="11316"/>
                    <a:pt x="74634" y="11316"/>
                  </a:cubicBezTo>
                  <a:close/>
                  <a:moveTo>
                    <a:pt x="54122" y="45991"/>
                  </a:moveTo>
                  <a:lnTo>
                    <a:pt x="57309" y="45991"/>
                  </a:lnTo>
                  <a:lnTo>
                    <a:pt x="276809" y="45991"/>
                  </a:lnTo>
                  <a:lnTo>
                    <a:pt x="279996" y="45991"/>
                  </a:lnTo>
                  <a:lnTo>
                    <a:pt x="315941" y="86416"/>
                  </a:lnTo>
                  <a:lnTo>
                    <a:pt x="18177" y="86416"/>
                  </a:lnTo>
                  <a:lnTo>
                    <a:pt x="54122" y="45991"/>
                  </a:lnTo>
                  <a:close/>
                  <a:moveTo>
                    <a:pt x="288359" y="155741"/>
                  </a:moveTo>
                  <a:cubicBezTo>
                    <a:pt x="269237" y="155741"/>
                    <a:pt x="253709" y="140189"/>
                    <a:pt x="253709" y="121090"/>
                  </a:cubicBezTo>
                  <a:cubicBezTo>
                    <a:pt x="253709" y="117903"/>
                    <a:pt x="251121" y="115315"/>
                    <a:pt x="247934" y="115315"/>
                  </a:cubicBezTo>
                  <a:cubicBezTo>
                    <a:pt x="244747" y="115315"/>
                    <a:pt x="242159" y="117903"/>
                    <a:pt x="242159" y="121090"/>
                  </a:cubicBezTo>
                  <a:cubicBezTo>
                    <a:pt x="242159" y="140213"/>
                    <a:pt x="226607" y="155741"/>
                    <a:pt x="207508" y="155741"/>
                  </a:cubicBezTo>
                  <a:cubicBezTo>
                    <a:pt x="188410" y="155741"/>
                    <a:pt x="172858" y="140189"/>
                    <a:pt x="172858" y="121090"/>
                  </a:cubicBezTo>
                  <a:cubicBezTo>
                    <a:pt x="172858" y="117903"/>
                    <a:pt x="170270" y="115315"/>
                    <a:pt x="167083" y="115315"/>
                  </a:cubicBezTo>
                  <a:cubicBezTo>
                    <a:pt x="163896" y="115315"/>
                    <a:pt x="161308" y="117903"/>
                    <a:pt x="161308" y="121090"/>
                  </a:cubicBezTo>
                  <a:cubicBezTo>
                    <a:pt x="161308" y="140213"/>
                    <a:pt x="145756" y="155741"/>
                    <a:pt x="126657" y="155741"/>
                  </a:cubicBezTo>
                  <a:cubicBezTo>
                    <a:pt x="107559" y="155741"/>
                    <a:pt x="92007" y="140189"/>
                    <a:pt x="92007" y="121090"/>
                  </a:cubicBezTo>
                  <a:cubicBezTo>
                    <a:pt x="92007" y="117903"/>
                    <a:pt x="89419" y="115315"/>
                    <a:pt x="86232" y="115315"/>
                  </a:cubicBezTo>
                  <a:cubicBezTo>
                    <a:pt x="83045" y="115315"/>
                    <a:pt x="80457" y="117903"/>
                    <a:pt x="80457" y="121090"/>
                  </a:cubicBezTo>
                  <a:cubicBezTo>
                    <a:pt x="80457" y="140213"/>
                    <a:pt x="64905" y="155741"/>
                    <a:pt x="45806" y="155741"/>
                  </a:cubicBezTo>
                  <a:cubicBezTo>
                    <a:pt x="26708" y="155741"/>
                    <a:pt x="11156" y="140189"/>
                    <a:pt x="11156" y="121090"/>
                  </a:cubicBezTo>
                  <a:lnTo>
                    <a:pt x="11156" y="97990"/>
                  </a:lnTo>
                  <a:lnTo>
                    <a:pt x="323058" y="97990"/>
                  </a:lnTo>
                  <a:lnTo>
                    <a:pt x="323058" y="121090"/>
                  </a:lnTo>
                  <a:cubicBezTo>
                    <a:pt x="323010" y="140189"/>
                    <a:pt x="307458" y="155741"/>
                    <a:pt x="288359" y="1557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grpSp>
        <p:nvGrpSpPr>
          <p:cNvPr id="2301" name="Google Shape;2301;p93"/>
          <p:cNvGrpSpPr/>
          <p:nvPr/>
        </p:nvGrpSpPr>
        <p:grpSpPr>
          <a:xfrm>
            <a:off x="8415200" y="2206610"/>
            <a:ext cx="300967" cy="248005"/>
            <a:chOff x="11181111" y="3454661"/>
            <a:chExt cx="401289" cy="330673"/>
          </a:xfrm>
        </p:grpSpPr>
        <p:sp>
          <p:nvSpPr>
            <p:cNvPr id="2302" name="Google Shape;2302;p93"/>
            <p:cNvSpPr/>
            <p:nvPr/>
          </p:nvSpPr>
          <p:spPr>
            <a:xfrm>
              <a:off x="11203360" y="3473381"/>
              <a:ext cx="356783" cy="192661"/>
            </a:xfrm>
            <a:custGeom>
              <a:rect b="b" l="l" r="r" t="t"/>
              <a:pathLst>
                <a:path extrusionOk="0" h="1650364" w="3056254">
                  <a:moveTo>
                    <a:pt x="3055785" y="1649945"/>
                  </a:moveTo>
                  <a:lnTo>
                    <a:pt x="0" y="1649945"/>
                  </a:lnTo>
                  <a:lnTo>
                    <a:pt x="0" y="81394"/>
                  </a:lnTo>
                  <a:lnTo>
                    <a:pt x="6397" y="49715"/>
                  </a:lnTo>
                  <a:lnTo>
                    <a:pt x="23842" y="23842"/>
                  </a:lnTo>
                  <a:lnTo>
                    <a:pt x="49715" y="6397"/>
                  </a:lnTo>
                  <a:lnTo>
                    <a:pt x="81394" y="0"/>
                  </a:lnTo>
                  <a:lnTo>
                    <a:pt x="2974390" y="0"/>
                  </a:lnTo>
                  <a:lnTo>
                    <a:pt x="3006075" y="6397"/>
                  </a:lnTo>
                  <a:lnTo>
                    <a:pt x="3031947" y="23842"/>
                  </a:lnTo>
                  <a:lnTo>
                    <a:pt x="3049389" y="49715"/>
                  </a:lnTo>
                  <a:lnTo>
                    <a:pt x="3055785" y="81394"/>
                  </a:lnTo>
                  <a:lnTo>
                    <a:pt x="3055785" y="1649945"/>
                  </a:lnTo>
                  <a:close/>
                </a:path>
              </a:pathLst>
            </a:custGeom>
            <a:solidFill>
              <a:schemeClr val="lt1">
                <a:alpha val="0"/>
              </a:schemeClr>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03" name="Google Shape;2303;p93"/>
            <p:cNvSpPr/>
            <p:nvPr/>
          </p:nvSpPr>
          <p:spPr>
            <a:xfrm>
              <a:off x="11181112" y="3454661"/>
              <a:ext cx="401288" cy="278464"/>
            </a:xfrm>
            <a:custGeom>
              <a:rect b="b" l="l" r="r" t="t"/>
              <a:pathLst>
                <a:path extrusionOk="0" h="2284729" w="3292475">
                  <a:moveTo>
                    <a:pt x="3164789" y="2284209"/>
                  </a:moveTo>
                  <a:lnTo>
                    <a:pt x="127635" y="2284209"/>
                  </a:lnTo>
                  <a:lnTo>
                    <a:pt x="77950" y="2274180"/>
                  </a:lnTo>
                  <a:lnTo>
                    <a:pt x="37380" y="2246828"/>
                  </a:lnTo>
                  <a:lnTo>
                    <a:pt x="10029" y="2206258"/>
                  </a:lnTo>
                  <a:lnTo>
                    <a:pt x="0" y="2156574"/>
                  </a:lnTo>
                  <a:lnTo>
                    <a:pt x="0" y="127609"/>
                  </a:lnTo>
                  <a:lnTo>
                    <a:pt x="10029" y="77940"/>
                  </a:lnTo>
                  <a:lnTo>
                    <a:pt x="37380" y="37377"/>
                  </a:lnTo>
                  <a:lnTo>
                    <a:pt x="77950" y="10028"/>
                  </a:lnTo>
                  <a:lnTo>
                    <a:pt x="127635" y="0"/>
                  </a:lnTo>
                  <a:lnTo>
                    <a:pt x="3164789" y="0"/>
                  </a:lnTo>
                  <a:lnTo>
                    <a:pt x="3214473" y="10028"/>
                  </a:lnTo>
                  <a:lnTo>
                    <a:pt x="3255043" y="37377"/>
                  </a:lnTo>
                  <a:lnTo>
                    <a:pt x="3282394" y="77940"/>
                  </a:lnTo>
                  <a:lnTo>
                    <a:pt x="3292424" y="127609"/>
                  </a:lnTo>
                  <a:lnTo>
                    <a:pt x="3292424" y="2156574"/>
                  </a:lnTo>
                  <a:lnTo>
                    <a:pt x="3282394" y="2206258"/>
                  </a:lnTo>
                  <a:lnTo>
                    <a:pt x="3255043" y="2246828"/>
                  </a:lnTo>
                  <a:lnTo>
                    <a:pt x="3214473" y="2274180"/>
                  </a:lnTo>
                  <a:lnTo>
                    <a:pt x="3164789" y="2284209"/>
                  </a:lnTo>
                  <a:close/>
                </a:path>
              </a:pathLst>
            </a:custGeom>
            <a:solidFill>
              <a:schemeClr val="lt1">
                <a:alpha val="0"/>
              </a:schemeClr>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04" name="Google Shape;2304;p93"/>
            <p:cNvSpPr/>
            <p:nvPr/>
          </p:nvSpPr>
          <p:spPr>
            <a:xfrm>
              <a:off x="11181111" y="3684762"/>
              <a:ext cx="401288" cy="0"/>
            </a:xfrm>
            <a:custGeom>
              <a:rect b="b" l="l" r="r" t="t"/>
              <a:pathLst>
                <a:path extrusionOk="0" h="120000" w="3292475">
                  <a:moveTo>
                    <a:pt x="0" y="0"/>
                  </a:moveTo>
                  <a:lnTo>
                    <a:pt x="3292424" y="0"/>
                  </a:lnTo>
                </a:path>
              </a:pathLst>
            </a:custGeom>
            <a:solidFill>
              <a:schemeClr val="lt1">
                <a:alpha val="0"/>
              </a:schemeClr>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05" name="Google Shape;2305;p93"/>
            <p:cNvSpPr/>
            <p:nvPr/>
          </p:nvSpPr>
          <p:spPr>
            <a:xfrm>
              <a:off x="11331828" y="3733062"/>
              <a:ext cx="104095" cy="39239"/>
            </a:xfrm>
            <a:custGeom>
              <a:rect b="b" l="l" r="r" t="t"/>
              <a:pathLst>
                <a:path extrusionOk="0" h="321945" w="854075">
                  <a:moveTo>
                    <a:pt x="96850" y="0"/>
                  </a:moveTo>
                  <a:lnTo>
                    <a:pt x="0" y="321919"/>
                  </a:lnTo>
                  <a:lnTo>
                    <a:pt x="854024" y="321919"/>
                  </a:lnTo>
                  <a:lnTo>
                    <a:pt x="754252" y="0"/>
                  </a:lnTo>
                  <a:lnTo>
                    <a:pt x="96850" y="0"/>
                  </a:lnTo>
                  <a:close/>
                </a:path>
              </a:pathLst>
            </a:custGeom>
            <a:solidFill>
              <a:schemeClr val="lt1">
                <a:alpha val="0"/>
              </a:schemeClr>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06" name="Google Shape;2306;p93"/>
            <p:cNvSpPr/>
            <p:nvPr/>
          </p:nvSpPr>
          <p:spPr>
            <a:xfrm>
              <a:off x="11317878" y="3772409"/>
              <a:ext cx="132267" cy="12925"/>
            </a:xfrm>
            <a:custGeom>
              <a:rect b="b" l="l" r="r" t="t"/>
              <a:pathLst>
                <a:path extrusionOk="0" h="106045" w="1085215">
                  <a:moveTo>
                    <a:pt x="1032243" y="105651"/>
                  </a:moveTo>
                  <a:lnTo>
                    <a:pt x="52819" y="105651"/>
                  </a:lnTo>
                  <a:lnTo>
                    <a:pt x="32259" y="101500"/>
                  </a:lnTo>
                  <a:lnTo>
                    <a:pt x="15470" y="90179"/>
                  </a:lnTo>
                  <a:lnTo>
                    <a:pt x="4150" y="73386"/>
                  </a:lnTo>
                  <a:lnTo>
                    <a:pt x="0" y="52819"/>
                  </a:lnTo>
                  <a:lnTo>
                    <a:pt x="4150" y="32259"/>
                  </a:lnTo>
                  <a:lnTo>
                    <a:pt x="15470" y="15470"/>
                  </a:lnTo>
                  <a:lnTo>
                    <a:pt x="32259" y="4150"/>
                  </a:lnTo>
                  <a:lnTo>
                    <a:pt x="52819" y="0"/>
                  </a:lnTo>
                  <a:lnTo>
                    <a:pt x="1032243" y="0"/>
                  </a:lnTo>
                  <a:lnTo>
                    <a:pt x="1053331" y="4372"/>
                  </a:lnTo>
                  <a:lnTo>
                    <a:pt x="1070359" y="16241"/>
                  </a:lnTo>
                  <a:lnTo>
                    <a:pt x="1081524" y="33738"/>
                  </a:lnTo>
                  <a:lnTo>
                    <a:pt x="1085024" y="54990"/>
                  </a:lnTo>
                  <a:lnTo>
                    <a:pt x="1080268" y="74849"/>
                  </a:lnTo>
                  <a:lnTo>
                    <a:pt x="1068820" y="90936"/>
                  </a:lnTo>
                  <a:lnTo>
                    <a:pt x="1052279" y="101716"/>
                  </a:lnTo>
                  <a:lnTo>
                    <a:pt x="1032243" y="105651"/>
                  </a:lnTo>
                  <a:close/>
                </a:path>
              </a:pathLst>
            </a:custGeom>
            <a:solidFill>
              <a:schemeClr val="lt1">
                <a:alpha val="0"/>
              </a:schemeClr>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307" name="Google Shape;2307;p93"/>
            <p:cNvPicPr preferRelativeResize="0"/>
            <p:nvPr/>
          </p:nvPicPr>
          <p:blipFill rotWithShape="1">
            <a:blip r:embed="rId45">
              <a:alphaModFix/>
            </a:blip>
            <a:srcRect b="0" l="0" r="0" t="0"/>
            <a:stretch/>
          </p:blipFill>
          <p:spPr>
            <a:xfrm>
              <a:off x="11367577" y="3695136"/>
              <a:ext cx="28351" cy="28351"/>
            </a:xfrm>
            <a:prstGeom prst="rect">
              <a:avLst/>
            </a:prstGeom>
            <a:noFill/>
            <a:ln cap="flat" cmpd="sng" w="9525">
              <a:solidFill>
                <a:schemeClr val="lt1"/>
              </a:solidFill>
              <a:prstDash val="solid"/>
              <a:round/>
              <a:headEnd len="sm" w="sm" type="none"/>
              <a:tailEnd len="sm" w="sm" type="none"/>
            </a:ln>
          </p:spPr>
        </p:pic>
      </p:grpSp>
      <p:grpSp>
        <p:nvGrpSpPr>
          <p:cNvPr id="2308" name="Google Shape;2308;p93"/>
          <p:cNvGrpSpPr/>
          <p:nvPr/>
        </p:nvGrpSpPr>
        <p:grpSpPr>
          <a:xfrm>
            <a:off x="7728080" y="4146680"/>
            <a:ext cx="253852" cy="270000"/>
            <a:chOff x="1614229" y="4269732"/>
            <a:chExt cx="331183" cy="352249"/>
          </a:xfrm>
        </p:grpSpPr>
        <p:sp>
          <p:nvSpPr>
            <p:cNvPr id="2309" name="Google Shape;2309;p93"/>
            <p:cNvSpPr/>
            <p:nvPr/>
          </p:nvSpPr>
          <p:spPr>
            <a:xfrm>
              <a:off x="1683189" y="4330356"/>
              <a:ext cx="192345" cy="221914"/>
            </a:xfrm>
            <a:custGeom>
              <a:rect b="b" l="l" r="r" t="t"/>
              <a:pathLst>
                <a:path extrusionOk="0" h="221914" w="192345">
                  <a:moveTo>
                    <a:pt x="191809" y="91448"/>
                  </a:moveTo>
                  <a:cubicBezTo>
                    <a:pt x="192720" y="118406"/>
                    <a:pt x="180116" y="139829"/>
                    <a:pt x="160825" y="158424"/>
                  </a:cubicBezTo>
                  <a:cubicBezTo>
                    <a:pt x="150282" y="168560"/>
                    <a:pt x="143812" y="180470"/>
                    <a:pt x="142446" y="194704"/>
                  </a:cubicBezTo>
                  <a:cubicBezTo>
                    <a:pt x="141990" y="199497"/>
                    <a:pt x="139331" y="202204"/>
                    <a:pt x="134394" y="203379"/>
                  </a:cubicBezTo>
                  <a:cubicBezTo>
                    <a:pt x="109880" y="209225"/>
                    <a:pt x="85414" y="215240"/>
                    <a:pt x="60900" y="221063"/>
                  </a:cubicBezTo>
                  <a:cubicBezTo>
                    <a:pt x="56179" y="222189"/>
                    <a:pt x="50716" y="222405"/>
                    <a:pt x="49374" y="216798"/>
                  </a:cubicBezTo>
                  <a:cubicBezTo>
                    <a:pt x="48032" y="211190"/>
                    <a:pt x="53040" y="209369"/>
                    <a:pt x="57833" y="208267"/>
                  </a:cubicBezTo>
                  <a:cubicBezTo>
                    <a:pt x="79519" y="203211"/>
                    <a:pt x="101206" y="198083"/>
                    <a:pt x="122916" y="193242"/>
                  </a:cubicBezTo>
                  <a:cubicBezTo>
                    <a:pt x="127301" y="192260"/>
                    <a:pt x="129314" y="190678"/>
                    <a:pt x="130105" y="186101"/>
                  </a:cubicBezTo>
                  <a:cubicBezTo>
                    <a:pt x="132693" y="171196"/>
                    <a:pt x="140481" y="158592"/>
                    <a:pt x="151863" y="148168"/>
                  </a:cubicBezTo>
                  <a:cubicBezTo>
                    <a:pt x="192097" y="111265"/>
                    <a:pt x="185963" y="51981"/>
                    <a:pt x="138228" y="23848"/>
                  </a:cubicBezTo>
                  <a:cubicBezTo>
                    <a:pt x="112181" y="8512"/>
                    <a:pt x="84192" y="8153"/>
                    <a:pt x="57449" y="21524"/>
                  </a:cubicBezTo>
                  <a:cubicBezTo>
                    <a:pt x="30683" y="34919"/>
                    <a:pt x="15945" y="56917"/>
                    <a:pt x="14052" y="86032"/>
                  </a:cubicBezTo>
                  <a:cubicBezTo>
                    <a:pt x="12399" y="111289"/>
                    <a:pt x="21601" y="132017"/>
                    <a:pt x="40675" y="149869"/>
                  </a:cubicBezTo>
                  <a:cubicBezTo>
                    <a:pt x="54430" y="162737"/>
                    <a:pt x="61715" y="179392"/>
                    <a:pt x="64231" y="197651"/>
                  </a:cubicBezTo>
                  <a:cubicBezTo>
                    <a:pt x="64878" y="202276"/>
                    <a:pt x="63560" y="206350"/>
                    <a:pt x="57929" y="206949"/>
                  </a:cubicBezTo>
                  <a:cubicBezTo>
                    <a:pt x="52705" y="207500"/>
                    <a:pt x="51219" y="203307"/>
                    <a:pt x="50788" y="199664"/>
                  </a:cubicBezTo>
                  <a:cubicBezTo>
                    <a:pt x="48511" y="180158"/>
                    <a:pt x="37320" y="165325"/>
                    <a:pt x="24093" y="151115"/>
                  </a:cubicBezTo>
                  <a:cubicBezTo>
                    <a:pt x="-1284" y="123846"/>
                    <a:pt x="-6724" y="92143"/>
                    <a:pt x="6432" y="58738"/>
                  </a:cubicBezTo>
                  <a:cubicBezTo>
                    <a:pt x="19300" y="26101"/>
                    <a:pt x="44653" y="5349"/>
                    <a:pt x="81939" y="724"/>
                  </a:cubicBezTo>
                  <a:cubicBezTo>
                    <a:pt x="144914" y="-7112"/>
                    <a:pt x="183998" y="35758"/>
                    <a:pt x="190803" y="76854"/>
                  </a:cubicBezTo>
                  <a:cubicBezTo>
                    <a:pt x="191594" y="81647"/>
                    <a:pt x="191498" y="86583"/>
                    <a:pt x="191809" y="9144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0" name="Google Shape;2310;p93"/>
            <p:cNvSpPr/>
            <p:nvPr/>
          </p:nvSpPr>
          <p:spPr>
            <a:xfrm>
              <a:off x="1747357" y="4446279"/>
              <a:ext cx="61575" cy="75567"/>
            </a:xfrm>
            <a:custGeom>
              <a:rect b="b" l="l" r="r" t="t"/>
              <a:pathLst>
                <a:path extrusionOk="0" h="75567" w="61575">
                  <a:moveTo>
                    <a:pt x="42501" y="17627"/>
                  </a:moveTo>
                  <a:cubicBezTo>
                    <a:pt x="28458" y="24984"/>
                    <a:pt x="28458" y="24984"/>
                    <a:pt x="17459" y="15231"/>
                  </a:cubicBezTo>
                  <a:cubicBezTo>
                    <a:pt x="20095" y="25559"/>
                    <a:pt x="23402" y="34641"/>
                    <a:pt x="24457" y="44130"/>
                  </a:cubicBezTo>
                  <a:cubicBezTo>
                    <a:pt x="25271" y="51511"/>
                    <a:pt x="26158" y="58891"/>
                    <a:pt x="26469" y="66272"/>
                  </a:cubicBezTo>
                  <a:cubicBezTo>
                    <a:pt x="26661" y="70633"/>
                    <a:pt x="25295" y="74970"/>
                    <a:pt x="19424" y="75114"/>
                  </a:cubicBezTo>
                  <a:cubicBezTo>
                    <a:pt x="13242" y="75258"/>
                    <a:pt x="12619" y="70897"/>
                    <a:pt x="12667" y="66416"/>
                  </a:cubicBezTo>
                  <a:cubicBezTo>
                    <a:pt x="12811" y="47341"/>
                    <a:pt x="8617" y="29129"/>
                    <a:pt x="925" y="11540"/>
                  </a:cubicBezTo>
                  <a:cubicBezTo>
                    <a:pt x="-2502" y="3681"/>
                    <a:pt x="302" y="110"/>
                    <a:pt x="9264" y="158"/>
                  </a:cubicBezTo>
                  <a:cubicBezTo>
                    <a:pt x="14272" y="182"/>
                    <a:pt x="19544" y="709"/>
                    <a:pt x="23354" y="3465"/>
                  </a:cubicBezTo>
                  <a:cubicBezTo>
                    <a:pt x="29129" y="7610"/>
                    <a:pt x="33922" y="6964"/>
                    <a:pt x="39146" y="3225"/>
                  </a:cubicBezTo>
                  <a:cubicBezTo>
                    <a:pt x="39913" y="2674"/>
                    <a:pt x="40895" y="2387"/>
                    <a:pt x="41830" y="2123"/>
                  </a:cubicBezTo>
                  <a:cubicBezTo>
                    <a:pt x="47461" y="565"/>
                    <a:pt x="53715" y="-2214"/>
                    <a:pt x="58604" y="2075"/>
                  </a:cubicBezTo>
                  <a:cubicBezTo>
                    <a:pt x="63732" y="6580"/>
                    <a:pt x="59634" y="12116"/>
                    <a:pt x="57669" y="16932"/>
                  </a:cubicBezTo>
                  <a:cubicBezTo>
                    <a:pt x="51271" y="32700"/>
                    <a:pt x="48372" y="49090"/>
                    <a:pt x="47461" y="65864"/>
                  </a:cubicBezTo>
                  <a:cubicBezTo>
                    <a:pt x="47245" y="70010"/>
                    <a:pt x="47844" y="75210"/>
                    <a:pt x="41638" y="75354"/>
                  </a:cubicBezTo>
                  <a:cubicBezTo>
                    <a:pt x="34689" y="75521"/>
                    <a:pt x="34785" y="70178"/>
                    <a:pt x="34617" y="65361"/>
                  </a:cubicBezTo>
                  <a:cubicBezTo>
                    <a:pt x="34114" y="51271"/>
                    <a:pt x="36893" y="37660"/>
                    <a:pt x="40991" y="24217"/>
                  </a:cubicBezTo>
                  <a:cubicBezTo>
                    <a:pt x="41638" y="22108"/>
                    <a:pt x="43004" y="20095"/>
                    <a:pt x="42501" y="1762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1" name="Google Shape;2311;p93"/>
            <p:cNvSpPr/>
            <p:nvPr/>
          </p:nvSpPr>
          <p:spPr>
            <a:xfrm>
              <a:off x="1733581" y="4572146"/>
              <a:ext cx="92322" cy="31386"/>
            </a:xfrm>
            <a:custGeom>
              <a:rect b="b" l="l" r="r" t="t"/>
              <a:pathLst>
                <a:path extrusionOk="0" h="31386" w="92322">
                  <a:moveTo>
                    <a:pt x="7441" y="31176"/>
                  </a:moveTo>
                  <a:cubicBezTo>
                    <a:pt x="3008" y="30769"/>
                    <a:pt x="204" y="29283"/>
                    <a:pt x="-395" y="25377"/>
                  </a:cubicBezTo>
                  <a:cubicBezTo>
                    <a:pt x="-994" y="21615"/>
                    <a:pt x="1306" y="19698"/>
                    <a:pt x="4709" y="18883"/>
                  </a:cubicBezTo>
                  <a:cubicBezTo>
                    <a:pt x="30589" y="12557"/>
                    <a:pt x="56445" y="6231"/>
                    <a:pt x="82373" y="120"/>
                  </a:cubicBezTo>
                  <a:cubicBezTo>
                    <a:pt x="86447" y="-838"/>
                    <a:pt x="90760" y="168"/>
                    <a:pt x="91670" y="4745"/>
                  </a:cubicBezTo>
                  <a:cubicBezTo>
                    <a:pt x="92725" y="10041"/>
                    <a:pt x="88459" y="12078"/>
                    <a:pt x="83930" y="13180"/>
                  </a:cubicBezTo>
                  <a:cubicBezTo>
                    <a:pt x="65623" y="17541"/>
                    <a:pt x="47291" y="21783"/>
                    <a:pt x="28960" y="26096"/>
                  </a:cubicBezTo>
                  <a:cubicBezTo>
                    <a:pt x="21579" y="27821"/>
                    <a:pt x="14222" y="29571"/>
                    <a:pt x="7441" y="31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2" name="Google Shape;2312;p93"/>
            <p:cNvSpPr/>
            <p:nvPr/>
          </p:nvSpPr>
          <p:spPr>
            <a:xfrm>
              <a:off x="1733693" y="4546715"/>
              <a:ext cx="92315" cy="30506"/>
            </a:xfrm>
            <a:custGeom>
              <a:rect b="b" l="l" r="r" t="t"/>
              <a:pathLst>
                <a:path extrusionOk="0" h="30506" w="92315">
                  <a:moveTo>
                    <a:pt x="7569" y="30296"/>
                  </a:moveTo>
                  <a:cubicBezTo>
                    <a:pt x="3207" y="30320"/>
                    <a:pt x="140" y="29458"/>
                    <a:pt x="-411" y="25264"/>
                  </a:cubicBezTo>
                  <a:cubicBezTo>
                    <a:pt x="-914" y="21334"/>
                    <a:pt x="1003" y="19130"/>
                    <a:pt x="4933" y="18219"/>
                  </a:cubicBezTo>
                  <a:cubicBezTo>
                    <a:pt x="30381" y="12252"/>
                    <a:pt x="55782" y="6166"/>
                    <a:pt x="81255" y="367"/>
                  </a:cubicBezTo>
                  <a:cubicBezTo>
                    <a:pt x="85256" y="-544"/>
                    <a:pt x="90217" y="-1047"/>
                    <a:pt x="91559" y="4225"/>
                  </a:cubicBezTo>
                  <a:cubicBezTo>
                    <a:pt x="92949" y="9688"/>
                    <a:pt x="88683" y="11390"/>
                    <a:pt x="84034" y="12468"/>
                  </a:cubicBezTo>
                  <a:cubicBezTo>
                    <a:pt x="59544" y="18243"/>
                    <a:pt x="35102" y="24066"/>
                    <a:pt x="10612" y="29865"/>
                  </a:cubicBezTo>
                  <a:cubicBezTo>
                    <a:pt x="9438" y="30129"/>
                    <a:pt x="8192" y="30200"/>
                    <a:pt x="7569" y="302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3" name="Google Shape;2313;p93"/>
            <p:cNvSpPr/>
            <p:nvPr/>
          </p:nvSpPr>
          <p:spPr>
            <a:xfrm>
              <a:off x="1869603" y="4482779"/>
              <a:ext cx="48203" cy="40664"/>
            </a:xfrm>
            <a:custGeom>
              <a:rect b="b" l="l" r="r" t="t"/>
              <a:pathLst>
                <a:path extrusionOk="0" h="40664" w="48203">
                  <a:moveTo>
                    <a:pt x="47713" y="34277"/>
                  </a:moveTo>
                  <a:cubicBezTo>
                    <a:pt x="47234" y="39261"/>
                    <a:pt x="44646" y="40987"/>
                    <a:pt x="40141" y="40316"/>
                  </a:cubicBezTo>
                  <a:cubicBezTo>
                    <a:pt x="37361" y="39908"/>
                    <a:pt x="35205" y="38327"/>
                    <a:pt x="33120" y="36673"/>
                  </a:cubicBezTo>
                  <a:cubicBezTo>
                    <a:pt x="23535" y="29029"/>
                    <a:pt x="13926" y="21433"/>
                    <a:pt x="4389" y="13717"/>
                  </a:cubicBezTo>
                  <a:cubicBezTo>
                    <a:pt x="2927" y="12543"/>
                    <a:pt x="1609" y="11081"/>
                    <a:pt x="602" y="9523"/>
                  </a:cubicBezTo>
                  <a:cubicBezTo>
                    <a:pt x="-1123" y="6840"/>
                    <a:pt x="-788" y="4156"/>
                    <a:pt x="1489" y="1831"/>
                  </a:cubicBezTo>
                  <a:cubicBezTo>
                    <a:pt x="3861" y="-589"/>
                    <a:pt x="6976" y="-853"/>
                    <a:pt x="9493" y="1017"/>
                  </a:cubicBezTo>
                  <a:cubicBezTo>
                    <a:pt x="22073" y="10314"/>
                    <a:pt x="34390" y="19923"/>
                    <a:pt x="45916" y="30395"/>
                  </a:cubicBezTo>
                  <a:cubicBezTo>
                    <a:pt x="47043" y="31402"/>
                    <a:pt x="47282" y="33271"/>
                    <a:pt x="47713" y="342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4" name="Google Shape;2314;p93"/>
            <p:cNvSpPr/>
            <p:nvPr/>
          </p:nvSpPr>
          <p:spPr>
            <a:xfrm>
              <a:off x="1751308" y="4601321"/>
              <a:ext cx="57218" cy="20660"/>
            </a:xfrm>
            <a:custGeom>
              <a:rect b="b" l="l" r="r" t="t"/>
              <a:pathLst>
                <a:path extrusionOk="0" h="20660" w="57218">
                  <a:moveTo>
                    <a:pt x="26688" y="20429"/>
                  </a:moveTo>
                  <a:cubicBezTo>
                    <a:pt x="18253" y="20693"/>
                    <a:pt x="10777" y="18033"/>
                    <a:pt x="3971" y="13576"/>
                  </a:cubicBezTo>
                  <a:cubicBezTo>
                    <a:pt x="473" y="11300"/>
                    <a:pt x="-1852" y="7945"/>
                    <a:pt x="401" y="4039"/>
                  </a:cubicBezTo>
                  <a:cubicBezTo>
                    <a:pt x="2845" y="-203"/>
                    <a:pt x="7278" y="708"/>
                    <a:pt x="10729" y="2721"/>
                  </a:cubicBezTo>
                  <a:cubicBezTo>
                    <a:pt x="22734" y="9790"/>
                    <a:pt x="34188" y="9454"/>
                    <a:pt x="45619" y="1571"/>
                  </a:cubicBezTo>
                  <a:cubicBezTo>
                    <a:pt x="48878" y="-682"/>
                    <a:pt x="52664" y="-1185"/>
                    <a:pt x="55396" y="2361"/>
                  </a:cubicBezTo>
                  <a:cubicBezTo>
                    <a:pt x="58127" y="5908"/>
                    <a:pt x="56306" y="9071"/>
                    <a:pt x="53119" y="11419"/>
                  </a:cubicBezTo>
                  <a:cubicBezTo>
                    <a:pt x="45355" y="17123"/>
                    <a:pt x="36776" y="20765"/>
                    <a:pt x="26688" y="204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5" name="Google Shape;2315;p93"/>
            <p:cNvSpPr/>
            <p:nvPr/>
          </p:nvSpPr>
          <p:spPr>
            <a:xfrm>
              <a:off x="1639270" y="4482816"/>
              <a:ext cx="45302" cy="39063"/>
            </a:xfrm>
            <a:custGeom>
              <a:rect b="b" l="l" r="r" t="t"/>
              <a:pathLst>
                <a:path extrusionOk="0" h="39063" w="45302">
                  <a:moveTo>
                    <a:pt x="44791" y="5628"/>
                  </a:moveTo>
                  <a:cubicBezTo>
                    <a:pt x="45031" y="8959"/>
                    <a:pt x="43186" y="11379"/>
                    <a:pt x="40694" y="13392"/>
                  </a:cubicBezTo>
                  <a:cubicBezTo>
                    <a:pt x="31180" y="21036"/>
                    <a:pt x="21691" y="28704"/>
                    <a:pt x="12106" y="36277"/>
                  </a:cubicBezTo>
                  <a:cubicBezTo>
                    <a:pt x="8583" y="39032"/>
                    <a:pt x="4438" y="40302"/>
                    <a:pt x="1107" y="36349"/>
                  </a:cubicBezTo>
                  <a:cubicBezTo>
                    <a:pt x="-1817" y="32874"/>
                    <a:pt x="-451" y="29375"/>
                    <a:pt x="2976" y="26620"/>
                  </a:cubicBezTo>
                  <a:cubicBezTo>
                    <a:pt x="13232" y="18376"/>
                    <a:pt x="23512" y="10157"/>
                    <a:pt x="33768" y="1890"/>
                  </a:cubicBezTo>
                  <a:cubicBezTo>
                    <a:pt x="36189" y="-51"/>
                    <a:pt x="38849" y="-890"/>
                    <a:pt x="41892" y="428"/>
                  </a:cubicBezTo>
                  <a:cubicBezTo>
                    <a:pt x="44216" y="1459"/>
                    <a:pt x="44863" y="3400"/>
                    <a:pt x="44791" y="56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6" name="Google Shape;2316;p93"/>
            <p:cNvSpPr/>
            <p:nvPr/>
          </p:nvSpPr>
          <p:spPr>
            <a:xfrm>
              <a:off x="1890680" y="4402148"/>
              <a:ext cx="54732" cy="13181"/>
            </a:xfrm>
            <a:custGeom>
              <a:rect b="b" l="l" r="r" t="t"/>
              <a:pathLst>
                <a:path extrusionOk="0" h="13181" w="54732">
                  <a:moveTo>
                    <a:pt x="26446" y="12946"/>
                  </a:moveTo>
                  <a:cubicBezTo>
                    <a:pt x="20047" y="12946"/>
                    <a:pt x="13673" y="13018"/>
                    <a:pt x="7275" y="12922"/>
                  </a:cubicBezTo>
                  <a:cubicBezTo>
                    <a:pt x="3154" y="12850"/>
                    <a:pt x="-153" y="11197"/>
                    <a:pt x="-465" y="7003"/>
                  </a:cubicBezTo>
                  <a:cubicBezTo>
                    <a:pt x="-824" y="2354"/>
                    <a:pt x="2722" y="78"/>
                    <a:pt x="6940" y="-18"/>
                  </a:cubicBezTo>
                  <a:cubicBezTo>
                    <a:pt x="20455" y="-305"/>
                    <a:pt x="33970" y="-234"/>
                    <a:pt x="47485" y="-42"/>
                  </a:cubicBezTo>
                  <a:cubicBezTo>
                    <a:pt x="51343" y="30"/>
                    <a:pt x="53931" y="2570"/>
                    <a:pt x="54219" y="6213"/>
                  </a:cubicBezTo>
                  <a:cubicBezTo>
                    <a:pt x="54554" y="10214"/>
                    <a:pt x="51367" y="12347"/>
                    <a:pt x="47797" y="12563"/>
                  </a:cubicBezTo>
                  <a:cubicBezTo>
                    <a:pt x="40703" y="12994"/>
                    <a:pt x="33563" y="12683"/>
                    <a:pt x="26446" y="12683"/>
                  </a:cubicBezTo>
                  <a:cubicBezTo>
                    <a:pt x="26446" y="12754"/>
                    <a:pt x="26446" y="12850"/>
                    <a:pt x="26446" y="129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7" name="Google Shape;2317;p93"/>
            <p:cNvSpPr/>
            <p:nvPr/>
          </p:nvSpPr>
          <p:spPr>
            <a:xfrm>
              <a:off x="1854339" y="4312943"/>
              <a:ext cx="43219" cy="36879"/>
            </a:xfrm>
            <a:custGeom>
              <a:rect b="b" l="l" r="r" t="t"/>
              <a:pathLst>
                <a:path extrusionOk="0" h="36879" w="43219">
                  <a:moveTo>
                    <a:pt x="42729" y="5796"/>
                  </a:moveTo>
                  <a:cubicBezTo>
                    <a:pt x="42705" y="7761"/>
                    <a:pt x="41939" y="9558"/>
                    <a:pt x="40453" y="10780"/>
                  </a:cubicBezTo>
                  <a:cubicBezTo>
                    <a:pt x="30676" y="18880"/>
                    <a:pt x="20899" y="27003"/>
                    <a:pt x="10835" y="34791"/>
                  </a:cubicBezTo>
                  <a:cubicBezTo>
                    <a:pt x="7863" y="37092"/>
                    <a:pt x="3861" y="37715"/>
                    <a:pt x="986" y="34144"/>
                  </a:cubicBezTo>
                  <a:cubicBezTo>
                    <a:pt x="-1866" y="30622"/>
                    <a:pt x="-212" y="27435"/>
                    <a:pt x="2783" y="24942"/>
                  </a:cubicBezTo>
                  <a:cubicBezTo>
                    <a:pt x="11985" y="17250"/>
                    <a:pt x="21282" y="9654"/>
                    <a:pt x="30604" y="2106"/>
                  </a:cubicBezTo>
                  <a:cubicBezTo>
                    <a:pt x="33144" y="45"/>
                    <a:pt x="35972" y="-1129"/>
                    <a:pt x="39350" y="692"/>
                  </a:cubicBezTo>
                  <a:cubicBezTo>
                    <a:pt x="41531" y="1866"/>
                    <a:pt x="42466" y="3591"/>
                    <a:pt x="42729" y="57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8" name="Google Shape;2318;p93"/>
            <p:cNvSpPr/>
            <p:nvPr/>
          </p:nvSpPr>
          <p:spPr>
            <a:xfrm>
              <a:off x="1614229" y="4402121"/>
              <a:ext cx="51992" cy="13214"/>
            </a:xfrm>
            <a:custGeom>
              <a:rect b="b" l="l" r="r" t="t"/>
              <a:pathLst>
                <a:path extrusionOk="0" h="13214" w="51992">
                  <a:moveTo>
                    <a:pt x="24783" y="12973"/>
                  </a:moveTo>
                  <a:cubicBezTo>
                    <a:pt x="18888" y="12973"/>
                    <a:pt x="12993" y="13069"/>
                    <a:pt x="7098" y="12925"/>
                  </a:cubicBezTo>
                  <a:cubicBezTo>
                    <a:pt x="3096" y="12829"/>
                    <a:pt x="-234" y="11583"/>
                    <a:pt x="-474" y="7054"/>
                  </a:cubicBezTo>
                  <a:cubicBezTo>
                    <a:pt x="-738" y="2333"/>
                    <a:pt x="2306" y="57"/>
                    <a:pt x="6715" y="-39"/>
                  </a:cubicBezTo>
                  <a:cubicBezTo>
                    <a:pt x="18984" y="-279"/>
                    <a:pt x="31277" y="-231"/>
                    <a:pt x="43546" y="-111"/>
                  </a:cubicBezTo>
                  <a:cubicBezTo>
                    <a:pt x="48051" y="-63"/>
                    <a:pt x="51430" y="2429"/>
                    <a:pt x="51501" y="6575"/>
                  </a:cubicBezTo>
                  <a:cubicBezTo>
                    <a:pt x="51573" y="10576"/>
                    <a:pt x="47907" y="12637"/>
                    <a:pt x="43929" y="12805"/>
                  </a:cubicBezTo>
                  <a:cubicBezTo>
                    <a:pt x="37555" y="13093"/>
                    <a:pt x="31157" y="12877"/>
                    <a:pt x="24783" y="12877"/>
                  </a:cubicBezTo>
                  <a:cubicBezTo>
                    <a:pt x="24783" y="12901"/>
                    <a:pt x="24783" y="12925"/>
                    <a:pt x="24783" y="1297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19" name="Google Shape;2319;p93"/>
            <p:cNvSpPr/>
            <p:nvPr/>
          </p:nvSpPr>
          <p:spPr>
            <a:xfrm>
              <a:off x="1772621" y="4269732"/>
              <a:ext cx="13782" cy="47947"/>
            </a:xfrm>
            <a:custGeom>
              <a:rect b="b" l="l" r="r" t="t"/>
              <a:pathLst>
                <a:path extrusionOk="0" h="47947" w="13782">
                  <a:moveTo>
                    <a:pt x="13235" y="24397"/>
                  </a:moveTo>
                  <a:cubicBezTo>
                    <a:pt x="13235" y="29740"/>
                    <a:pt x="13403" y="35084"/>
                    <a:pt x="13163" y="40428"/>
                  </a:cubicBezTo>
                  <a:cubicBezTo>
                    <a:pt x="12972" y="44550"/>
                    <a:pt x="11031" y="47785"/>
                    <a:pt x="6070" y="47737"/>
                  </a:cubicBezTo>
                  <a:cubicBezTo>
                    <a:pt x="1278" y="47689"/>
                    <a:pt x="-184" y="44142"/>
                    <a:pt x="-280" y="40548"/>
                  </a:cubicBezTo>
                  <a:cubicBezTo>
                    <a:pt x="-543" y="29405"/>
                    <a:pt x="-567" y="18262"/>
                    <a:pt x="-304" y="7119"/>
                  </a:cubicBezTo>
                  <a:cubicBezTo>
                    <a:pt x="-208" y="3261"/>
                    <a:pt x="1398" y="-525"/>
                    <a:pt x="6645" y="-189"/>
                  </a:cubicBezTo>
                  <a:cubicBezTo>
                    <a:pt x="11558" y="146"/>
                    <a:pt x="13067" y="3621"/>
                    <a:pt x="13187" y="7671"/>
                  </a:cubicBezTo>
                  <a:cubicBezTo>
                    <a:pt x="13355" y="13230"/>
                    <a:pt x="13259" y="18813"/>
                    <a:pt x="13235" y="24397"/>
                  </a:cubicBezTo>
                  <a:cubicBezTo>
                    <a:pt x="13235" y="24397"/>
                    <a:pt x="13235" y="24397"/>
                    <a:pt x="13235" y="243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20" name="Google Shape;2320;p93"/>
            <p:cNvSpPr/>
            <p:nvPr/>
          </p:nvSpPr>
          <p:spPr>
            <a:xfrm>
              <a:off x="1659620" y="4314243"/>
              <a:ext cx="41853" cy="35394"/>
            </a:xfrm>
            <a:custGeom>
              <a:rect b="b" l="l" r="r" t="t"/>
              <a:pathLst>
                <a:path extrusionOk="0" h="35394" w="41853">
                  <a:moveTo>
                    <a:pt x="6206" y="-201"/>
                  </a:moveTo>
                  <a:cubicBezTo>
                    <a:pt x="9177" y="-249"/>
                    <a:pt x="11214" y="1524"/>
                    <a:pt x="13251" y="3154"/>
                  </a:cubicBezTo>
                  <a:cubicBezTo>
                    <a:pt x="21063" y="9504"/>
                    <a:pt x="28875" y="15830"/>
                    <a:pt x="36591" y="22300"/>
                  </a:cubicBezTo>
                  <a:cubicBezTo>
                    <a:pt x="39970" y="25152"/>
                    <a:pt x="43540" y="28650"/>
                    <a:pt x="39706" y="32916"/>
                  </a:cubicBezTo>
                  <a:cubicBezTo>
                    <a:pt x="35992" y="37037"/>
                    <a:pt x="31511" y="34809"/>
                    <a:pt x="27988" y="32029"/>
                  </a:cubicBezTo>
                  <a:cubicBezTo>
                    <a:pt x="19457" y="25415"/>
                    <a:pt x="11070" y="18658"/>
                    <a:pt x="2779" y="11757"/>
                  </a:cubicBezTo>
                  <a:cubicBezTo>
                    <a:pt x="95" y="9528"/>
                    <a:pt x="-1486" y="6509"/>
                    <a:pt x="215" y="3010"/>
                  </a:cubicBezTo>
                  <a:cubicBezTo>
                    <a:pt x="1341" y="758"/>
                    <a:pt x="3474" y="-321"/>
                    <a:pt x="6206" y="-2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sp>
        <p:nvSpPr>
          <p:cNvPr id="2321" name="Google Shape;2321;p93"/>
          <p:cNvSpPr/>
          <p:nvPr/>
        </p:nvSpPr>
        <p:spPr>
          <a:xfrm>
            <a:off x="8485285" y="4143058"/>
            <a:ext cx="199329" cy="277244"/>
          </a:xfrm>
          <a:custGeom>
            <a:rect b="b" l="l" r="r" t="t"/>
            <a:pathLst>
              <a:path extrusionOk="0" h="369659" w="265772">
                <a:moveTo>
                  <a:pt x="253733" y="230752"/>
                </a:moveTo>
                <a:lnTo>
                  <a:pt x="242183" y="230752"/>
                </a:lnTo>
                <a:lnTo>
                  <a:pt x="242183" y="178752"/>
                </a:lnTo>
                <a:cubicBezTo>
                  <a:pt x="242183" y="172378"/>
                  <a:pt x="237007" y="167202"/>
                  <a:pt x="230633" y="167202"/>
                </a:cubicBezTo>
                <a:lnTo>
                  <a:pt x="132744" y="167202"/>
                </a:lnTo>
                <a:cubicBezTo>
                  <a:pt x="133079" y="156635"/>
                  <a:pt x="131977" y="147025"/>
                  <a:pt x="129868" y="138279"/>
                </a:cubicBezTo>
                <a:cubicBezTo>
                  <a:pt x="152513" y="137824"/>
                  <a:pt x="171133" y="130443"/>
                  <a:pt x="185223" y="116281"/>
                </a:cubicBezTo>
                <a:cubicBezTo>
                  <a:pt x="213691" y="87669"/>
                  <a:pt x="213331" y="41948"/>
                  <a:pt x="213283" y="40007"/>
                </a:cubicBezTo>
                <a:cubicBezTo>
                  <a:pt x="213235" y="37227"/>
                  <a:pt x="211198" y="34855"/>
                  <a:pt x="208467" y="34400"/>
                </a:cubicBezTo>
                <a:cubicBezTo>
                  <a:pt x="206981" y="34136"/>
                  <a:pt x="171660" y="28457"/>
                  <a:pt x="147146" y="40702"/>
                </a:cubicBezTo>
                <a:cubicBezTo>
                  <a:pt x="144294" y="42140"/>
                  <a:pt x="143144" y="45590"/>
                  <a:pt x="144558" y="48466"/>
                </a:cubicBezTo>
                <a:cubicBezTo>
                  <a:pt x="145971" y="51317"/>
                  <a:pt x="149446" y="52468"/>
                  <a:pt x="152322" y="51054"/>
                </a:cubicBezTo>
                <a:cubicBezTo>
                  <a:pt x="168497" y="42978"/>
                  <a:pt x="191525" y="44153"/>
                  <a:pt x="201565" y="45183"/>
                </a:cubicBezTo>
                <a:cubicBezTo>
                  <a:pt x="200823" y="57164"/>
                  <a:pt x="196988" y="88077"/>
                  <a:pt x="177027" y="108134"/>
                </a:cubicBezTo>
                <a:cubicBezTo>
                  <a:pt x="164734" y="120498"/>
                  <a:pt x="148128" y="126777"/>
                  <a:pt x="127664" y="126777"/>
                </a:cubicBezTo>
                <a:cubicBezTo>
                  <a:pt x="127328" y="126777"/>
                  <a:pt x="126945" y="126801"/>
                  <a:pt x="126633" y="126777"/>
                </a:cubicBezTo>
                <a:cubicBezTo>
                  <a:pt x="126561" y="126777"/>
                  <a:pt x="126490" y="126801"/>
                  <a:pt x="126418" y="126801"/>
                </a:cubicBezTo>
                <a:cubicBezTo>
                  <a:pt x="124884" y="122631"/>
                  <a:pt x="123111" y="118725"/>
                  <a:pt x="121194" y="115059"/>
                </a:cubicBezTo>
                <a:cubicBezTo>
                  <a:pt x="130803" y="85057"/>
                  <a:pt x="129030" y="62844"/>
                  <a:pt x="115730" y="47220"/>
                </a:cubicBezTo>
                <a:cubicBezTo>
                  <a:pt x="103988" y="33441"/>
                  <a:pt x="85154" y="27163"/>
                  <a:pt x="68499" y="21627"/>
                </a:cubicBezTo>
                <a:cubicBezTo>
                  <a:pt x="53235" y="16547"/>
                  <a:pt x="38833" y="11755"/>
                  <a:pt x="33394" y="2553"/>
                </a:cubicBezTo>
                <a:cubicBezTo>
                  <a:pt x="32195" y="516"/>
                  <a:pt x="29847" y="-514"/>
                  <a:pt x="27523" y="-131"/>
                </a:cubicBezTo>
                <a:cubicBezTo>
                  <a:pt x="25174" y="228"/>
                  <a:pt x="23281" y="2074"/>
                  <a:pt x="22754" y="4398"/>
                </a:cubicBezTo>
                <a:cubicBezTo>
                  <a:pt x="22634" y="4877"/>
                  <a:pt x="22323" y="5860"/>
                  <a:pt x="21891" y="7250"/>
                </a:cubicBezTo>
                <a:cubicBezTo>
                  <a:pt x="7777" y="52995"/>
                  <a:pt x="8736" y="87693"/>
                  <a:pt x="24767" y="110410"/>
                </a:cubicBezTo>
                <a:cubicBezTo>
                  <a:pt x="36988" y="127759"/>
                  <a:pt x="57572" y="137153"/>
                  <a:pt x="85944" y="138375"/>
                </a:cubicBezTo>
                <a:cubicBezTo>
                  <a:pt x="86040" y="138375"/>
                  <a:pt x="86112" y="138375"/>
                  <a:pt x="86208" y="138375"/>
                </a:cubicBezTo>
                <a:cubicBezTo>
                  <a:pt x="89275" y="138375"/>
                  <a:pt x="91839" y="135955"/>
                  <a:pt x="91983" y="132839"/>
                </a:cubicBezTo>
                <a:cubicBezTo>
                  <a:pt x="92127" y="129652"/>
                  <a:pt x="89659" y="126944"/>
                  <a:pt x="86447" y="126825"/>
                </a:cubicBezTo>
                <a:cubicBezTo>
                  <a:pt x="61838" y="125770"/>
                  <a:pt x="44273" y="118006"/>
                  <a:pt x="34208" y="103748"/>
                </a:cubicBezTo>
                <a:cubicBezTo>
                  <a:pt x="21077" y="85129"/>
                  <a:pt x="20022" y="56014"/>
                  <a:pt x="31021" y="17122"/>
                </a:cubicBezTo>
                <a:cubicBezTo>
                  <a:pt x="39648" y="24215"/>
                  <a:pt x="51989" y="28313"/>
                  <a:pt x="64857" y="32602"/>
                </a:cubicBezTo>
                <a:cubicBezTo>
                  <a:pt x="80792" y="37922"/>
                  <a:pt x="97279" y="43410"/>
                  <a:pt x="106936" y="54720"/>
                </a:cubicBezTo>
                <a:cubicBezTo>
                  <a:pt x="116066" y="65456"/>
                  <a:pt x="118055" y="80912"/>
                  <a:pt x="112974" y="101735"/>
                </a:cubicBezTo>
                <a:cubicBezTo>
                  <a:pt x="97159" y="79881"/>
                  <a:pt x="77581" y="69817"/>
                  <a:pt x="77222" y="69625"/>
                </a:cubicBezTo>
                <a:cubicBezTo>
                  <a:pt x="74370" y="68211"/>
                  <a:pt x="70896" y="69362"/>
                  <a:pt x="69458" y="72213"/>
                </a:cubicBezTo>
                <a:cubicBezTo>
                  <a:pt x="68020" y="75065"/>
                  <a:pt x="69194" y="78539"/>
                  <a:pt x="72046" y="79977"/>
                </a:cubicBezTo>
                <a:cubicBezTo>
                  <a:pt x="72573" y="80241"/>
                  <a:pt x="123302" y="106360"/>
                  <a:pt x="121170" y="167250"/>
                </a:cubicBezTo>
                <a:lnTo>
                  <a:pt x="28409" y="167250"/>
                </a:lnTo>
                <a:cubicBezTo>
                  <a:pt x="22035" y="167250"/>
                  <a:pt x="16859" y="172426"/>
                  <a:pt x="16859" y="178800"/>
                </a:cubicBezTo>
                <a:lnTo>
                  <a:pt x="16859" y="230800"/>
                </a:lnTo>
                <a:cubicBezTo>
                  <a:pt x="16859" y="237174"/>
                  <a:pt x="22035" y="242350"/>
                  <a:pt x="28409" y="242350"/>
                </a:cubicBezTo>
                <a:lnTo>
                  <a:pt x="39959" y="242350"/>
                </a:lnTo>
                <a:lnTo>
                  <a:pt x="39959" y="294350"/>
                </a:lnTo>
                <a:lnTo>
                  <a:pt x="11060" y="294350"/>
                </a:lnTo>
                <a:cubicBezTo>
                  <a:pt x="4686" y="294350"/>
                  <a:pt x="-490" y="299526"/>
                  <a:pt x="-490" y="305900"/>
                </a:cubicBezTo>
                <a:lnTo>
                  <a:pt x="-490" y="357899"/>
                </a:lnTo>
                <a:cubicBezTo>
                  <a:pt x="-490" y="364273"/>
                  <a:pt x="4686" y="369449"/>
                  <a:pt x="11060" y="369449"/>
                </a:cubicBezTo>
                <a:lnTo>
                  <a:pt x="213283" y="369449"/>
                </a:lnTo>
                <a:cubicBezTo>
                  <a:pt x="219657" y="369449"/>
                  <a:pt x="224833" y="364273"/>
                  <a:pt x="224833" y="357899"/>
                </a:cubicBezTo>
                <a:lnTo>
                  <a:pt x="224833" y="305900"/>
                </a:lnTo>
                <a:lnTo>
                  <a:pt x="253733" y="305900"/>
                </a:lnTo>
                <a:cubicBezTo>
                  <a:pt x="260107" y="305900"/>
                  <a:pt x="265283" y="300724"/>
                  <a:pt x="265283" y="294350"/>
                </a:cubicBezTo>
                <a:lnTo>
                  <a:pt x="265283" y="242350"/>
                </a:lnTo>
                <a:cubicBezTo>
                  <a:pt x="265283" y="235952"/>
                  <a:pt x="260107" y="230752"/>
                  <a:pt x="253733" y="230752"/>
                </a:cubicBezTo>
                <a:close/>
                <a:moveTo>
                  <a:pt x="28409" y="230752"/>
                </a:moveTo>
                <a:lnTo>
                  <a:pt x="28409" y="178752"/>
                </a:lnTo>
                <a:lnTo>
                  <a:pt x="230633" y="178752"/>
                </a:lnTo>
                <a:lnTo>
                  <a:pt x="230633" y="230752"/>
                </a:lnTo>
                <a:lnTo>
                  <a:pt x="155533" y="230752"/>
                </a:lnTo>
                <a:lnTo>
                  <a:pt x="155533" y="207652"/>
                </a:lnTo>
                <a:cubicBezTo>
                  <a:pt x="155533" y="204465"/>
                  <a:pt x="152945" y="201877"/>
                  <a:pt x="149758" y="201877"/>
                </a:cubicBezTo>
                <a:cubicBezTo>
                  <a:pt x="146571" y="201877"/>
                  <a:pt x="143982" y="204465"/>
                  <a:pt x="143982" y="207652"/>
                </a:cubicBezTo>
                <a:lnTo>
                  <a:pt x="143982" y="230752"/>
                </a:lnTo>
                <a:lnTo>
                  <a:pt x="109308" y="230752"/>
                </a:lnTo>
                <a:lnTo>
                  <a:pt x="109308" y="207652"/>
                </a:lnTo>
                <a:cubicBezTo>
                  <a:pt x="109308" y="204465"/>
                  <a:pt x="106720" y="201877"/>
                  <a:pt x="103533" y="201877"/>
                </a:cubicBezTo>
                <a:cubicBezTo>
                  <a:pt x="100346" y="201877"/>
                  <a:pt x="97758" y="204465"/>
                  <a:pt x="97758" y="207652"/>
                </a:cubicBezTo>
                <a:lnTo>
                  <a:pt x="97758" y="230752"/>
                </a:lnTo>
                <a:lnTo>
                  <a:pt x="63084" y="230752"/>
                </a:lnTo>
                <a:lnTo>
                  <a:pt x="63084" y="207652"/>
                </a:lnTo>
                <a:cubicBezTo>
                  <a:pt x="63084" y="204465"/>
                  <a:pt x="60496" y="201877"/>
                  <a:pt x="57309" y="201877"/>
                </a:cubicBezTo>
                <a:cubicBezTo>
                  <a:pt x="54121" y="201877"/>
                  <a:pt x="51533" y="204465"/>
                  <a:pt x="51533" y="207652"/>
                </a:cubicBezTo>
                <a:lnTo>
                  <a:pt x="51533" y="230752"/>
                </a:lnTo>
                <a:lnTo>
                  <a:pt x="28409" y="230752"/>
                </a:lnTo>
                <a:close/>
                <a:moveTo>
                  <a:pt x="213283" y="357851"/>
                </a:moveTo>
                <a:lnTo>
                  <a:pt x="138183" y="357851"/>
                </a:lnTo>
                <a:lnTo>
                  <a:pt x="138183" y="334751"/>
                </a:lnTo>
                <a:cubicBezTo>
                  <a:pt x="138183" y="331564"/>
                  <a:pt x="135595" y="328976"/>
                  <a:pt x="132408" y="328976"/>
                </a:cubicBezTo>
                <a:cubicBezTo>
                  <a:pt x="129221" y="328976"/>
                  <a:pt x="126633" y="331564"/>
                  <a:pt x="126633" y="334751"/>
                </a:cubicBezTo>
                <a:lnTo>
                  <a:pt x="126633" y="357851"/>
                </a:lnTo>
                <a:lnTo>
                  <a:pt x="91959" y="357851"/>
                </a:lnTo>
                <a:lnTo>
                  <a:pt x="91959" y="334751"/>
                </a:lnTo>
                <a:cubicBezTo>
                  <a:pt x="91959" y="331564"/>
                  <a:pt x="89371" y="328976"/>
                  <a:pt x="86184" y="328976"/>
                </a:cubicBezTo>
                <a:cubicBezTo>
                  <a:pt x="82997" y="328976"/>
                  <a:pt x="80409" y="331564"/>
                  <a:pt x="80409" y="334751"/>
                </a:cubicBezTo>
                <a:lnTo>
                  <a:pt x="80409" y="357851"/>
                </a:lnTo>
                <a:lnTo>
                  <a:pt x="45734" y="357851"/>
                </a:lnTo>
                <a:lnTo>
                  <a:pt x="45734" y="334751"/>
                </a:lnTo>
                <a:cubicBezTo>
                  <a:pt x="45734" y="331564"/>
                  <a:pt x="43146" y="328976"/>
                  <a:pt x="39959" y="328976"/>
                </a:cubicBezTo>
                <a:cubicBezTo>
                  <a:pt x="36772" y="328976"/>
                  <a:pt x="34184" y="331564"/>
                  <a:pt x="34184" y="334751"/>
                </a:cubicBezTo>
                <a:lnTo>
                  <a:pt x="34184" y="357851"/>
                </a:lnTo>
                <a:lnTo>
                  <a:pt x="11084" y="357851"/>
                </a:lnTo>
                <a:lnTo>
                  <a:pt x="11084" y="305852"/>
                </a:lnTo>
                <a:lnTo>
                  <a:pt x="51533" y="305852"/>
                </a:lnTo>
                <a:lnTo>
                  <a:pt x="213307" y="305852"/>
                </a:lnTo>
                <a:lnTo>
                  <a:pt x="213307" y="357851"/>
                </a:lnTo>
                <a:close/>
                <a:moveTo>
                  <a:pt x="253733" y="294302"/>
                </a:moveTo>
                <a:lnTo>
                  <a:pt x="213283" y="294302"/>
                </a:lnTo>
                <a:lnTo>
                  <a:pt x="178609" y="294302"/>
                </a:lnTo>
                <a:lnTo>
                  <a:pt x="178609" y="271201"/>
                </a:lnTo>
                <a:cubicBezTo>
                  <a:pt x="178609" y="268014"/>
                  <a:pt x="176021" y="265426"/>
                  <a:pt x="172834" y="265426"/>
                </a:cubicBezTo>
                <a:cubicBezTo>
                  <a:pt x="169647" y="265426"/>
                  <a:pt x="167059" y="268014"/>
                  <a:pt x="167059" y="271201"/>
                </a:cubicBezTo>
                <a:lnTo>
                  <a:pt x="167059" y="294302"/>
                </a:lnTo>
                <a:lnTo>
                  <a:pt x="132408" y="294302"/>
                </a:lnTo>
                <a:lnTo>
                  <a:pt x="132408" y="271201"/>
                </a:lnTo>
                <a:cubicBezTo>
                  <a:pt x="132408" y="268014"/>
                  <a:pt x="129820" y="265426"/>
                  <a:pt x="126633" y="265426"/>
                </a:cubicBezTo>
                <a:cubicBezTo>
                  <a:pt x="123446" y="265426"/>
                  <a:pt x="120858" y="268014"/>
                  <a:pt x="120858" y="271201"/>
                </a:cubicBezTo>
                <a:lnTo>
                  <a:pt x="120858" y="294302"/>
                </a:lnTo>
                <a:lnTo>
                  <a:pt x="86184" y="294302"/>
                </a:lnTo>
                <a:lnTo>
                  <a:pt x="86184" y="271201"/>
                </a:lnTo>
                <a:cubicBezTo>
                  <a:pt x="86184" y="268014"/>
                  <a:pt x="83596" y="265426"/>
                  <a:pt x="80409" y="265426"/>
                </a:cubicBezTo>
                <a:cubicBezTo>
                  <a:pt x="77222" y="265426"/>
                  <a:pt x="74634" y="268014"/>
                  <a:pt x="74634" y="271201"/>
                </a:cubicBezTo>
                <a:lnTo>
                  <a:pt x="74634" y="294302"/>
                </a:lnTo>
                <a:lnTo>
                  <a:pt x="51533" y="294302"/>
                </a:lnTo>
                <a:lnTo>
                  <a:pt x="51533" y="242302"/>
                </a:lnTo>
                <a:lnTo>
                  <a:pt x="230633" y="242302"/>
                </a:lnTo>
                <a:lnTo>
                  <a:pt x="253733" y="242302"/>
                </a:lnTo>
                <a:lnTo>
                  <a:pt x="253733" y="29430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nvGrpSpPr>
          <p:cNvPr id="2322" name="Google Shape;2322;p93"/>
          <p:cNvGrpSpPr/>
          <p:nvPr/>
        </p:nvGrpSpPr>
        <p:grpSpPr>
          <a:xfrm>
            <a:off x="6997895" y="3491710"/>
            <a:ext cx="295732" cy="277275"/>
            <a:chOff x="7226236" y="2509856"/>
            <a:chExt cx="394310" cy="369700"/>
          </a:xfrm>
        </p:grpSpPr>
        <p:sp>
          <p:nvSpPr>
            <p:cNvPr id="2323" name="Google Shape;2323;p93"/>
            <p:cNvSpPr/>
            <p:nvPr/>
          </p:nvSpPr>
          <p:spPr>
            <a:xfrm>
              <a:off x="7392611" y="2756291"/>
              <a:ext cx="61608" cy="12316"/>
            </a:xfrm>
            <a:custGeom>
              <a:rect b="b" l="l" r="r" t="t"/>
              <a:pathLst>
                <a:path extrusionOk="0" h="12316" w="61608">
                  <a:moveTo>
                    <a:pt x="54960" y="12107"/>
                  </a:moveTo>
                  <a:lnTo>
                    <a:pt x="5668" y="12107"/>
                  </a:lnTo>
                  <a:cubicBezTo>
                    <a:pt x="2266" y="12107"/>
                    <a:pt x="-490" y="9351"/>
                    <a:pt x="-490" y="5948"/>
                  </a:cubicBezTo>
                  <a:cubicBezTo>
                    <a:pt x="-490" y="2546"/>
                    <a:pt x="2266" y="-210"/>
                    <a:pt x="5668" y="-210"/>
                  </a:cubicBezTo>
                  <a:lnTo>
                    <a:pt x="54960" y="-210"/>
                  </a:lnTo>
                  <a:cubicBezTo>
                    <a:pt x="58363" y="-210"/>
                    <a:pt x="61119" y="2546"/>
                    <a:pt x="61119" y="5948"/>
                  </a:cubicBezTo>
                  <a:cubicBezTo>
                    <a:pt x="61119" y="9351"/>
                    <a:pt x="58363" y="12107"/>
                    <a:pt x="54960" y="121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24" name="Google Shape;2324;p93"/>
            <p:cNvSpPr/>
            <p:nvPr/>
          </p:nvSpPr>
          <p:spPr>
            <a:xfrm>
              <a:off x="7226236" y="2509856"/>
              <a:ext cx="394310" cy="258799"/>
            </a:xfrm>
            <a:custGeom>
              <a:rect b="b" l="l" r="r" t="t"/>
              <a:pathLst>
                <a:path extrusionOk="0" h="258799" w="394310">
                  <a:moveTo>
                    <a:pt x="122751" y="258542"/>
                  </a:moveTo>
                  <a:cubicBezTo>
                    <a:pt x="122656" y="258542"/>
                    <a:pt x="122536" y="258542"/>
                    <a:pt x="122440" y="258542"/>
                  </a:cubicBezTo>
                  <a:cubicBezTo>
                    <a:pt x="53523" y="255139"/>
                    <a:pt x="-490" y="198323"/>
                    <a:pt x="-490" y="129166"/>
                  </a:cubicBezTo>
                  <a:cubicBezTo>
                    <a:pt x="-490" y="57828"/>
                    <a:pt x="57548" y="-210"/>
                    <a:pt x="128886" y="-210"/>
                  </a:cubicBezTo>
                  <a:cubicBezTo>
                    <a:pt x="169575" y="-210"/>
                    <a:pt x="207916" y="19056"/>
                    <a:pt x="232310" y="51550"/>
                  </a:cubicBezTo>
                  <a:cubicBezTo>
                    <a:pt x="238780" y="49897"/>
                    <a:pt x="245394" y="49082"/>
                    <a:pt x="252103" y="49082"/>
                  </a:cubicBezTo>
                  <a:cubicBezTo>
                    <a:pt x="296267" y="49082"/>
                    <a:pt x="332211" y="85026"/>
                    <a:pt x="332211" y="129190"/>
                  </a:cubicBezTo>
                  <a:cubicBezTo>
                    <a:pt x="332211" y="135708"/>
                    <a:pt x="331421" y="142106"/>
                    <a:pt x="329887" y="148360"/>
                  </a:cubicBezTo>
                  <a:cubicBezTo>
                    <a:pt x="332715" y="147905"/>
                    <a:pt x="335542" y="147665"/>
                    <a:pt x="338370" y="147665"/>
                  </a:cubicBezTo>
                  <a:cubicBezTo>
                    <a:pt x="368947" y="147665"/>
                    <a:pt x="393820" y="172539"/>
                    <a:pt x="393820" y="203116"/>
                  </a:cubicBezTo>
                  <a:cubicBezTo>
                    <a:pt x="393820" y="233692"/>
                    <a:pt x="368947" y="258590"/>
                    <a:pt x="338370" y="258590"/>
                  </a:cubicBezTo>
                  <a:lnTo>
                    <a:pt x="270603" y="258590"/>
                  </a:lnTo>
                  <a:cubicBezTo>
                    <a:pt x="267200" y="258590"/>
                    <a:pt x="264444" y="255834"/>
                    <a:pt x="264444" y="252431"/>
                  </a:cubicBezTo>
                  <a:cubicBezTo>
                    <a:pt x="264444" y="249028"/>
                    <a:pt x="267200" y="246273"/>
                    <a:pt x="270603" y="246273"/>
                  </a:cubicBezTo>
                  <a:lnTo>
                    <a:pt x="338370" y="246273"/>
                  </a:lnTo>
                  <a:cubicBezTo>
                    <a:pt x="362141" y="246273"/>
                    <a:pt x="381503" y="226911"/>
                    <a:pt x="381503" y="203139"/>
                  </a:cubicBezTo>
                  <a:cubicBezTo>
                    <a:pt x="381503" y="179368"/>
                    <a:pt x="362165" y="160030"/>
                    <a:pt x="338370" y="160030"/>
                  </a:cubicBezTo>
                  <a:cubicBezTo>
                    <a:pt x="333170" y="160030"/>
                    <a:pt x="327898" y="161061"/>
                    <a:pt x="322722" y="163073"/>
                  </a:cubicBezTo>
                  <a:cubicBezTo>
                    <a:pt x="320422" y="163984"/>
                    <a:pt x="317810" y="163409"/>
                    <a:pt x="316084" y="161660"/>
                  </a:cubicBezTo>
                  <a:cubicBezTo>
                    <a:pt x="314359" y="159886"/>
                    <a:pt x="313832" y="157274"/>
                    <a:pt x="314790" y="154998"/>
                  </a:cubicBezTo>
                  <a:cubicBezTo>
                    <a:pt x="318169" y="146779"/>
                    <a:pt x="319894" y="138104"/>
                    <a:pt x="319894" y="129214"/>
                  </a:cubicBezTo>
                  <a:cubicBezTo>
                    <a:pt x="319894" y="91832"/>
                    <a:pt x="289485" y="61447"/>
                    <a:pt x="252127" y="61447"/>
                  </a:cubicBezTo>
                  <a:cubicBezTo>
                    <a:pt x="245178" y="61447"/>
                    <a:pt x="238325" y="62501"/>
                    <a:pt x="231735" y="64586"/>
                  </a:cubicBezTo>
                  <a:cubicBezTo>
                    <a:pt x="229171" y="65377"/>
                    <a:pt x="226367" y="64442"/>
                    <a:pt x="224834" y="62237"/>
                  </a:cubicBezTo>
                  <a:cubicBezTo>
                    <a:pt x="202907" y="30870"/>
                    <a:pt x="167035" y="12155"/>
                    <a:pt x="128910" y="12155"/>
                  </a:cubicBezTo>
                  <a:cubicBezTo>
                    <a:pt x="64354" y="12155"/>
                    <a:pt x="11851" y="64682"/>
                    <a:pt x="11851" y="129214"/>
                  </a:cubicBezTo>
                  <a:cubicBezTo>
                    <a:pt x="11851" y="191781"/>
                    <a:pt x="60687" y="243205"/>
                    <a:pt x="123063" y="246273"/>
                  </a:cubicBezTo>
                  <a:cubicBezTo>
                    <a:pt x="126466" y="246440"/>
                    <a:pt x="129078" y="249340"/>
                    <a:pt x="128910" y="252719"/>
                  </a:cubicBezTo>
                  <a:cubicBezTo>
                    <a:pt x="128742" y="255978"/>
                    <a:pt x="126010" y="258542"/>
                    <a:pt x="122751" y="25854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25" name="Google Shape;2325;p93"/>
            <p:cNvSpPr/>
            <p:nvPr/>
          </p:nvSpPr>
          <p:spPr>
            <a:xfrm>
              <a:off x="7343319" y="2663900"/>
              <a:ext cx="61608" cy="215607"/>
            </a:xfrm>
            <a:custGeom>
              <a:rect b="b" l="l" r="r" t="t"/>
              <a:pathLst>
                <a:path extrusionOk="0" h="215607" w="61608">
                  <a:moveTo>
                    <a:pt x="59298" y="26210"/>
                  </a:moveTo>
                  <a:lnTo>
                    <a:pt x="34664" y="1577"/>
                  </a:lnTo>
                  <a:cubicBezTo>
                    <a:pt x="34568" y="1481"/>
                    <a:pt x="34472" y="1433"/>
                    <a:pt x="34376" y="1337"/>
                  </a:cubicBezTo>
                  <a:cubicBezTo>
                    <a:pt x="34256" y="1241"/>
                    <a:pt x="34160" y="1145"/>
                    <a:pt x="34041" y="1049"/>
                  </a:cubicBezTo>
                  <a:cubicBezTo>
                    <a:pt x="33633" y="738"/>
                    <a:pt x="33178" y="450"/>
                    <a:pt x="32723" y="259"/>
                  </a:cubicBezTo>
                  <a:cubicBezTo>
                    <a:pt x="32699" y="259"/>
                    <a:pt x="32699" y="235"/>
                    <a:pt x="32675" y="235"/>
                  </a:cubicBezTo>
                  <a:cubicBezTo>
                    <a:pt x="32675" y="235"/>
                    <a:pt x="32675" y="235"/>
                    <a:pt x="32651" y="235"/>
                  </a:cubicBezTo>
                  <a:cubicBezTo>
                    <a:pt x="32148" y="19"/>
                    <a:pt x="31644" y="-77"/>
                    <a:pt x="31117" y="-149"/>
                  </a:cubicBezTo>
                  <a:cubicBezTo>
                    <a:pt x="30950" y="-173"/>
                    <a:pt x="30806" y="-173"/>
                    <a:pt x="30662" y="-197"/>
                  </a:cubicBezTo>
                  <a:cubicBezTo>
                    <a:pt x="30183" y="-221"/>
                    <a:pt x="29703" y="-221"/>
                    <a:pt x="29224" y="-125"/>
                  </a:cubicBezTo>
                  <a:cubicBezTo>
                    <a:pt x="29128" y="-101"/>
                    <a:pt x="29032" y="-77"/>
                    <a:pt x="28937" y="-53"/>
                  </a:cubicBezTo>
                  <a:cubicBezTo>
                    <a:pt x="28481" y="43"/>
                    <a:pt x="28074" y="211"/>
                    <a:pt x="27643" y="402"/>
                  </a:cubicBezTo>
                  <a:cubicBezTo>
                    <a:pt x="27499" y="474"/>
                    <a:pt x="27379" y="546"/>
                    <a:pt x="27235" y="618"/>
                  </a:cubicBezTo>
                  <a:cubicBezTo>
                    <a:pt x="26780" y="882"/>
                    <a:pt x="26325" y="1193"/>
                    <a:pt x="25941" y="1577"/>
                  </a:cubicBezTo>
                  <a:lnTo>
                    <a:pt x="1307" y="26210"/>
                  </a:lnTo>
                  <a:cubicBezTo>
                    <a:pt x="-1089" y="28607"/>
                    <a:pt x="-1089" y="32513"/>
                    <a:pt x="1307" y="34933"/>
                  </a:cubicBezTo>
                  <a:cubicBezTo>
                    <a:pt x="3704" y="37329"/>
                    <a:pt x="7609" y="37329"/>
                    <a:pt x="10030" y="34933"/>
                  </a:cubicBezTo>
                  <a:lnTo>
                    <a:pt x="24168" y="20795"/>
                  </a:lnTo>
                  <a:lnTo>
                    <a:pt x="24168" y="209239"/>
                  </a:lnTo>
                  <a:cubicBezTo>
                    <a:pt x="24168" y="212642"/>
                    <a:pt x="26924" y="215398"/>
                    <a:pt x="30326" y="215398"/>
                  </a:cubicBezTo>
                  <a:cubicBezTo>
                    <a:pt x="33729" y="215398"/>
                    <a:pt x="36485" y="212642"/>
                    <a:pt x="36485" y="209239"/>
                  </a:cubicBezTo>
                  <a:lnTo>
                    <a:pt x="36485" y="20795"/>
                  </a:lnTo>
                  <a:lnTo>
                    <a:pt x="50623" y="34933"/>
                  </a:lnTo>
                  <a:cubicBezTo>
                    <a:pt x="51821" y="36131"/>
                    <a:pt x="53403" y="36730"/>
                    <a:pt x="54984" y="36730"/>
                  </a:cubicBezTo>
                  <a:cubicBezTo>
                    <a:pt x="56566" y="36730"/>
                    <a:pt x="58147" y="36131"/>
                    <a:pt x="59346" y="34933"/>
                  </a:cubicBezTo>
                  <a:cubicBezTo>
                    <a:pt x="61718" y="32513"/>
                    <a:pt x="61718" y="28631"/>
                    <a:pt x="59298" y="2621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26" name="Google Shape;2326;p93"/>
            <p:cNvSpPr/>
            <p:nvPr/>
          </p:nvSpPr>
          <p:spPr>
            <a:xfrm>
              <a:off x="7441855" y="2663890"/>
              <a:ext cx="61641" cy="215666"/>
            </a:xfrm>
            <a:custGeom>
              <a:rect b="b" l="l" r="r" t="t"/>
              <a:pathLst>
                <a:path extrusionOk="0" h="215666" w="61641">
                  <a:moveTo>
                    <a:pt x="59345" y="180255"/>
                  </a:moveTo>
                  <a:cubicBezTo>
                    <a:pt x="56949" y="177859"/>
                    <a:pt x="53043" y="177859"/>
                    <a:pt x="50623" y="180255"/>
                  </a:cubicBezTo>
                  <a:lnTo>
                    <a:pt x="36485" y="194393"/>
                  </a:lnTo>
                  <a:lnTo>
                    <a:pt x="36485" y="5948"/>
                  </a:lnTo>
                  <a:cubicBezTo>
                    <a:pt x="36485" y="2546"/>
                    <a:pt x="33729" y="-210"/>
                    <a:pt x="30326" y="-210"/>
                  </a:cubicBezTo>
                  <a:cubicBezTo>
                    <a:pt x="26924" y="-210"/>
                    <a:pt x="24168" y="2546"/>
                    <a:pt x="24168" y="5948"/>
                  </a:cubicBezTo>
                  <a:lnTo>
                    <a:pt x="24168" y="194393"/>
                  </a:lnTo>
                  <a:lnTo>
                    <a:pt x="10030" y="180255"/>
                  </a:lnTo>
                  <a:cubicBezTo>
                    <a:pt x="7633" y="177859"/>
                    <a:pt x="3727" y="177859"/>
                    <a:pt x="1307" y="180255"/>
                  </a:cubicBezTo>
                  <a:cubicBezTo>
                    <a:pt x="-1089" y="182651"/>
                    <a:pt x="-1089" y="186557"/>
                    <a:pt x="1307" y="188977"/>
                  </a:cubicBezTo>
                  <a:lnTo>
                    <a:pt x="25941" y="213611"/>
                  </a:lnTo>
                  <a:cubicBezTo>
                    <a:pt x="26229" y="213899"/>
                    <a:pt x="26564" y="214162"/>
                    <a:pt x="26900" y="214402"/>
                  </a:cubicBezTo>
                  <a:cubicBezTo>
                    <a:pt x="27163" y="214570"/>
                    <a:pt x="27427" y="214690"/>
                    <a:pt x="27690" y="214833"/>
                  </a:cubicBezTo>
                  <a:cubicBezTo>
                    <a:pt x="27786" y="214881"/>
                    <a:pt x="27858" y="214929"/>
                    <a:pt x="27954" y="214977"/>
                  </a:cubicBezTo>
                  <a:cubicBezTo>
                    <a:pt x="28242" y="215097"/>
                    <a:pt x="28529" y="215169"/>
                    <a:pt x="28817" y="215241"/>
                  </a:cubicBezTo>
                  <a:cubicBezTo>
                    <a:pt x="28912" y="215265"/>
                    <a:pt x="29008" y="215313"/>
                    <a:pt x="29104" y="215337"/>
                  </a:cubicBezTo>
                  <a:cubicBezTo>
                    <a:pt x="29488" y="215408"/>
                    <a:pt x="29895" y="215456"/>
                    <a:pt x="30278" y="215456"/>
                  </a:cubicBezTo>
                  <a:cubicBezTo>
                    <a:pt x="30686" y="215456"/>
                    <a:pt x="31069" y="215408"/>
                    <a:pt x="31452" y="215337"/>
                  </a:cubicBezTo>
                  <a:cubicBezTo>
                    <a:pt x="31548" y="215313"/>
                    <a:pt x="31644" y="215265"/>
                    <a:pt x="31740" y="215265"/>
                  </a:cubicBezTo>
                  <a:cubicBezTo>
                    <a:pt x="32028" y="215193"/>
                    <a:pt x="32339" y="215121"/>
                    <a:pt x="32627" y="215001"/>
                  </a:cubicBezTo>
                  <a:cubicBezTo>
                    <a:pt x="32627" y="215001"/>
                    <a:pt x="32627" y="215001"/>
                    <a:pt x="32651" y="215001"/>
                  </a:cubicBezTo>
                  <a:cubicBezTo>
                    <a:pt x="32675" y="215001"/>
                    <a:pt x="32675" y="214977"/>
                    <a:pt x="32699" y="214977"/>
                  </a:cubicBezTo>
                  <a:cubicBezTo>
                    <a:pt x="33178" y="214785"/>
                    <a:pt x="33609" y="214498"/>
                    <a:pt x="34017" y="214186"/>
                  </a:cubicBezTo>
                  <a:cubicBezTo>
                    <a:pt x="34136" y="214091"/>
                    <a:pt x="34256" y="213995"/>
                    <a:pt x="34352" y="213899"/>
                  </a:cubicBezTo>
                  <a:cubicBezTo>
                    <a:pt x="34448" y="213827"/>
                    <a:pt x="34544" y="213755"/>
                    <a:pt x="34640" y="213659"/>
                  </a:cubicBezTo>
                  <a:lnTo>
                    <a:pt x="59274" y="189025"/>
                  </a:lnTo>
                  <a:cubicBezTo>
                    <a:pt x="61766" y="186557"/>
                    <a:pt x="61766" y="182651"/>
                    <a:pt x="59345" y="1802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327" name="Google Shape;2327;p93"/>
          <p:cNvGrpSpPr/>
          <p:nvPr/>
        </p:nvGrpSpPr>
        <p:grpSpPr>
          <a:xfrm>
            <a:off x="7701783" y="3491746"/>
            <a:ext cx="295769" cy="277203"/>
            <a:chOff x="9085301" y="2509664"/>
            <a:chExt cx="394358" cy="369604"/>
          </a:xfrm>
        </p:grpSpPr>
        <p:sp>
          <p:nvSpPr>
            <p:cNvPr id="2328" name="Google Shape;2328;p93"/>
            <p:cNvSpPr/>
            <p:nvPr/>
          </p:nvSpPr>
          <p:spPr>
            <a:xfrm>
              <a:off x="9139359" y="2591115"/>
              <a:ext cx="32711" cy="58349"/>
            </a:xfrm>
            <a:custGeom>
              <a:rect b="b" l="l" r="r" t="t"/>
              <a:pathLst>
                <a:path extrusionOk="0" h="58349" w="32711">
                  <a:moveTo>
                    <a:pt x="2724" y="57636"/>
                  </a:moveTo>
                  <a:cubicBezTo>
                    <a:pt x="3467" y="57971"/>
                    <a:pt x="4258" y="58139"/>
                    <a:pt x="5025" y="58139"/>
                  </a:cubicBezTo>
                  <a:cubicBezTo>
                    <a:pt x="7109" y="58139"/>
                    <a:pt x="9122" y="56941"/>
                    <a:pt x="10033" y="54928"/>
                  </a:cubicBezTo>
                  <a:lnTo>
                    <a:pt x="31719" y="7601"/>
                  </a:lnTo>
                  <a:cubicBezTo>
                    <a:pt x="32989" y="4846"/>
                    <a:pt x="31767" y="1563"/>
                    <a:pt x="29012" y="293"/>
                  </a:cubicBezTo>
                  <a:cubicBezTo>
                    <a:pt x="26208" y="-977"/>
                    <a:pt x="22973" y="245"/>
                    <a:pt x="21703" y="3000"/>
                  </a:cubicBezTo>
                  <a:lnTo>
                    <a:pt x="16" y="50327"/>
                  </a:lnTo>
                  <a:cubicBezTo>
                    <a:pt x="-1254" y="53083"/>
                    <a:pt x="-56" y="56342"/>
                    <a:pt x="2724" y="576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29" name="Google Shape;2329;p93"/>
            <p:cNvSpPr/>
            <p:nvPr/>
          </p:nvSpPr>
          <p:spPr>
            <a:xfrm>
              <a:off x="9392890" y="2591101"/>
              <a:ext cx="32708" cy="58338"/>
            </a:xfrm>
            <a:custGeom>
              <a:rect b="b" l="l" r="r" t="t"/>
              <a:pathLst>
                <a:path extrusionOk="0" h="58338" w="32708">
                  <a:moveTo>
                    <a:pt x="2720" y="282"/>
                  </a:moveTo>
                  <a:cubicBezTo>
                    <a:pt x="-35" y="1552"/>
                    <a:pt x="-1257" y="4835"/>
                    <a:pt x="13" y="7591"/>
                  </a:cubicBezTo>
                  <a:lnTo>
                    <a:pt x="21699" y="54918"/>
                  </a:lnTo>
                  <a:cubicBezTo>
                    <a:pt x="22634" y="56931"/>
                    <a:pt x="24623" y="58129"/>
                    <a:pt x="26707" y="58129"/>
                  </a:cubicBezTo>
                  <a:cubicBezTo>
                    <a:pt x="27474" y="58129"/>
                    <a:pt x="28241" y="57961"/>
                    <a:pt x="29008" y="57626"/>
                  </a:cubicBezTo>
                  <a:cubicBezTo>
                    <a:pt x="31763" y="56355"/>
                    <a:pt x="32986" y="53073"/>
                    <a:pt x="31716" y="50317"/>
                  </a:cubicBezTo>
                  <a:lnTo>
                    <a:pt x="10029" y="2990"/>
                  </a:lnTo>
                  <a:cubicBezTo>
                    <a:pt x="8759" y="234"/>
                    <a:pt x="5524" y="-964"/>
                    <a:pt x="2720" y="2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0" name="Google Shape;2330;p93"/>
            <p:cNvSpPr/>
            <p:nvPr/>
          </p:nvSpPr>
          <p:spPr>
            <a:xfrm>
              <a:off x="9153308"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29"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1" name="Google Shape;2331;p93"/>
            <p:cNvSpPr/>
            <p:nvPr/>
          </p:nvSpPr>
          <p:spPr>
            <a:xfrm>
              <a:off x="9338805"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53"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2" name="Google Shape;2332;p93"/>
            <p:cNvSpPr/>
            <p:nvPr/>
          </p:nvSpPr>
          <p:spPr>
            <a:xfrm>
              <a:off x="9085301" y="2577647"/>
              <a:ext cx="394358" cy="301621"/>
            </a:xfrm>
            <a:custGeom>
              <a:rect b="b" l="l" r="r" t="t"/>
              <a:pathLst>
                <a:path extrusionOk="0" h="301621" w="394358">
                  <a:moveTo>
                    <a:pt x="357468" y="80186"/>
                  </a:moveTo>
                  <a:cubicBezTo>
                    <a:pt x="339257" y="80186"/>
                    <a:pt x="324184" y="93629"/>
                    <a:pt x="321500" y="111098"/>
                  </a:cubicBezTo>
                  <a:lnTo>
                    <a:pt x="307170" y="111098"/>
                  </a:lnTo>
                  <a:cubicBezTo>
                    <a:pt x="306427" y="95953"/>
                    <a:pt x="302689" y="81384"/>
                    <a:pt x="295980" y="67773"/>
                  </a:cubicBezTo>
                  <a:cubicBezTo>
                    <a:pt x="294637" y="65041"/>
                    <a:pt x="291331" y="63915"/>
                    <a:pt x="288599" y="65281"/>
                  </a:cubicBezTo>
                  <a:cubicBezTo>
                    <a:pt x="285867" y="66623"/>
                    <a:pt x="284741" y="69930"/>
                    <a:pt x="286107" y="72661"/>
                  </a:cubicBezTo>
                  <a:cubicBezTo>
                    <a:pt x="292888" y="86392"/>
                    <a:pt x="296315" y="101177"/>
                    <a:pt x="296315" y="116609"/>
                  </a:cubicBezTo>
                  <a:cubicBezTo>
                    <a:pt x="296315" y="142897"/>
                    <a:pt x="286059" y="166812"/>
                    <a:pt x="269381" y="184640"/>
                  </a:cubicBezTo>
                  <a:lnTo>
                    <a:pt x="233149" y="174288"/>
                  </a:lnTo>
                  <a:lnTo>
                    <a:pt x="233149" y="156220"/>
                  </a:lnTo>
                  <a:cubicBezTo>
                    <a:pt x="233724" y="155741"/>
                    <a:pt x="234323" y="155262"/>
                    <a:pt x="234898" y="154758"/>
                  </a:cubicBezTo>
                  <a:cubicBezTo>
                    <a:pt x="242542" y="148456"/>
                    <a:pt x="252031" y="140620"/>
                    <a:pt x="257711" y="117951"/>
                  </a:cubicBezTo>
                  <a:cubicBezTo>
                    <a:pt x="260155" y="108198"/>
                    <a:pt x="262791" y="91185"/>
                    <a:pt x="264037" y="80138"/>
                  </a:cubicBezTo>
                  <a:cubicBezTo>
                    <a:pt x="265283" y="69019"/>
                    <a:pt x="265283" y="57589"/>
                    <a:pt x="264013" y="47884"/>
                  </a:cubicBezTo>
                  <a:cubicBezTo>
                    <a:pt x="260610" y="21812"/>
                    <a:pt x="229794" y="-210"/>
                    <a:pt x="196701" y="-210"/>
                  </a:cubicBezTo>
                  <a:cubicBezTo>
                    <a:pt x="163608" y="-210"/>
                    <a:pt x="132792" y="21812"/>
                    <a:pt x="129413" y="47884"/>
                  </a:cubicBezTo>
                  <a:cubicBezTo>
                    <a:pt x="128167" y="57541"/>
                    <a:pt x="128143" y="68995"/>
                    <a:pt x="129389" y="80138"/>
                  </a:cubicBezTo>
                  <a:cubicBezTo>
                    <a:pt x="130611" y="91161"/>
                    <a:pt x="133247" y="108174"/>
                    <a:pt x="135715" y="117951"/>
                  </a:cubicBezTo>
                  <a:cubicBezTo>
                    <a:pt x="141395" y="140620"/>
                    <a:pt x="150884" y="148456"/>
                    <a:pt x="158528" y="154758"/>
                  </a:cubicBezTo>
                  <a:cubicBezTo>
                    <a:pt x="159127" y="155238"/>
                    <a:pt x="159702" y="155741"/>
                    <a:pt x="160277" y="156220"/>
                  </a:cubicBezTo>
                  <a:lnTo>
                    <a:pt x="160277" y="174288"/>
                  </a:lnTo>
                  <a:lnTo>
                    <a:pt x="124045" y="184640"/>
                  </a:lnTo>
                  <a:cubicBezTo>
                    <a:pt x="107343" y="166812"/>
                    <a:pt x="97111" y="142897"/>
                    <a:pt x="97111" y="116609"/>
                  </a:cubicBezTo>
                  <a:cubicBezTo>
                    <a:pt x="97111" y="101297"/>
                    <a:pt x="100490" y="86608"/>
                    <a:pt x="107175" y="72949"/>
                  </a:cubicBezTo>
                  <a:cubicBezTo>
                    <a:pt x="108517" y="70217"/>
                    <a:pt x="107391" y="66910"/>
                    <a:pt x="104635" y="65568"/>
                  </a:cubicBezTo>
                  <a:cubicBezTo>
                    <a:pt x="101904" y="64226"/>
                    <a:pt x="98597" y="65353"/>
                    <a:pt x="97255" y="68108"/>
                  </a:cubicBezTo>
                  <a:cubicBezTo>
                    <a:pt x="90641" y="81647"/>
                    <a:pt x="86951" y="96073"/>
                    <a:pt x="86232" y="111098"/>
                  </a:cubicBezTo>
                  <a:lnTo>
                    <a:pt x="71902" y="111098"/>
                  </a:lnTo>
                  <a:cubicBezTo>
                    <a:pt x="69242" y="93629"/>
                    <a:pt x="54145" y="80186"/>
                    <a:pt x="35934" y="80186"/>
                  </a:cubicBezTo>
                  <a:cubicBezTo>
                    <a:pt x="15853" y="80186"/>
                    <a:pt x="-490" y="96528"/>
                    <a:pt x="-490" y="116609"/>
                  </a:cubicBezTo>
                  <a:cubicBezTo>
                    <a:pt x="-490" y="136690"/>
                    <a:pt x="15853" y="153033"/>
                    <a:pt x="35934" y="153033"/>
                  </a:cubicBezTo>
                  <a:cubicBezTo>
                    <a:pt x="54145" y="153033"/>
                    <a:pt x="69242" y="139590"/>
                    <a:pt x="71902" y="122121"/>
                  </a:cubicBezTo>
                  <a:lnTo>
                    <a:pt x="86208" y="122121"/>
                  </a:lnTo>
                  <a:cubicBezTo>
                    <a:pt x="87957" y="157370"/>
                    <a:pt x="106265" y="188306"/>
                    <a:pt x="133511" y="207333"/>
                  </a:cubicBezTo>
                  <a:lnTo>
                    <a:pt x="118366" y="231560"/>
                  </a:lnTo>
                  <a:cubicBezTo>
                    <a:pt x="113933" y="229642"/>
                    <a:pt x="109069" y="228564"/>
                    <a:pt x="103964" y="228564"/>
                  </a:cubicBezTo>
                  <a:cubicBezTo>
                    <a:pt x="83884" y="228564"/>
                    <a:pt x="67541" y="244907"/>
                    <a:pt x="67541" y="264988"/>
                  </a:cubicBezTo>
                  <a:cubicBezTo>
                    <a:pt x="67541" y="285069"/>
                    <a:pt x="83884" y="301412"/>
                    <a:pt x="103964" y="301412"/>
                  </a:cubicBezTo>
                  <a:cubicBezTo>
                    <a:pt x="124045" y="301412"/>
                    <a:pt x="140388" y="285069"/>
                    <a:pt x="140388" y="264988"/>
                  </a:cubicBezTo>
                  <a:cubicBezTo>
                    <a:pt x="140388" y="253965"/>
                    <a:pt x="135452" y="244092"/>
                    <a:pt x="127688" y="237406"/>
                  </a:cubicBezTo>
                  <a:lnTo>
                    <a:pt x="142832" y="213156"/>
                  </a:lnTo>
                  <a:cubicBezTo>
                    <a:pt x="158792" y="222094"/>
                    <a:pt x="177147" y="227198"/>
                    <a:pt x="196701" y="227198"/>
                  </a:cubicBezTo>
                  <a:cubicBezTo>
                    <a:pt x="216255" y="227198"/>
                    <a:pt x="234610" y="222094"/>
                    <a:pt x="250570" y="213156"/>
                  </a:cubicBezTo>
                  <a:lnTo>
                    <a:pt x="265714" y="237406"/>
                  </a:lnTo>
                  <a:cubicBezTo>
                    <a:pt x="257950" y="244092"/>
                    <a:pt x="253014" y="253965"/>
                    <a:pt x="253014" y="264988"/>
                  </a:cubicBezTo>
                  <a:cubicBezTo>
                    <a:pt x="253014" y="285069"/>
                    <a:pt x="269357" y="301412"/>
                    <a:pt x="289438" y="301412"/>
                  </a:cubicBezTo>
                  <a:cubicBezTo>
                    <a:pt x="309518" y="301412"/>
                    <a:pt x="325861" y="285069"/>
                    <a:pt x="325861" y="264988"/>
                  </a:cubicBezTo>
                  <a:cubicBezTo>
                    <a:pt x="325861" y="244907"/>
                    <a:pt x="309518" y="228564"/>
                    <a:pt x="289438" y="228564"/>
                  </a:cubicBezTo>
                  <a:cubicBezTo>
                    <a:pt x="284333" y="228564"/>
                    <a:pt x="279445" y="229642"/>
                    <a:pt x="275036" y="231536"/>
                  </a:cubicBezTo>
                  <a:lnTo>
                    <a:pt x="259891" y="207309"/>
                  </a:lnTo>
                  <a:cubicBezTo>
                    <a:pt x="287113" y="188282"/>
                    <a:pt x="305445" y="157346"/>
                    <a:pt x="307170" y="122097"/>
                  </a:cubicBezTo>
                  <a:lnTo>
                    <a:pt x="321476" y="122097"/>
                  </a:lnTo>
                  <a:cubicBezTo>
                    <a:pt x="324136" y="139566"/>
                    <a:pt x="339233" y="153009"/>
                    <a:pt x="357444" y="153009"/>
                  </a:cubicBezTo>
                  <a:cubicBezTo>
                    <a:pt x="377525" y="153009"/>
                    <a:pt x="393868" y="136666"/>
                    <a:pt x="393868" y="116585"/>
                  </a:cubicBezTo>
                  <a:cubicBezTo>
                    <a:pt x="393868" y="96504"/>
                    <a:pt x="377549" y="80186"/>
                    <a:pt x="357468" y="80186"/>
                  </a:cubicBezTo>
                  <a:close/>
                  <a:moveTo>
                    <a:pt x="35910" y="142034"/>
                  </a:moveTo>
                  <a:cubicBezTo>
                    <a:pt x="21891" y="142034"/>
                    <a:pt x="10509" y="130628"/>
                    <a:pt x="10509" y="116633"/>
                  </a:cubicBezTo>
                  <a:cubicBezTo>
                    <a:pt x="10509" y="102639"/>
                    <a:pt x="21915" y="91233"/>
                    <a:pt x="35910" y="91233"/>
                  </a:cubicBezTo>
                  <a:cubicBezTo>
                    <a:pt x="49928" y="91233"/>
                    <a:pt x="61310" y="102639"/>
                    <a:pt x="61310" y="116633"/>
                  </a:cubicBezTo>
                  <a:cubicBezTo>
                    <a:pt x="61310" y="130628"/>
                    <a:pt x="49928" y="142034"/>
                    <a:pt x="35910" y="142034"/>
                  </a:cubicBezTo>
                  <a:close/>
                  <a:moveTo>
                    <a:pt x="103941" y="290436"/>
                  </a:moveTo>
                  <a:cubicBezTo>
                    <a:pt x="89922" y="290436"/>
                    <a:pt x="78540" y="279030"/>
                    <a:pt x="78540" y="265036"/>
                  </a:cubicBezTo>
                  <a:cubicBezTo>
                    <a:pt x="78540" y="251017"/>
                    <a:pt x="89946" y="239635"/>
                    <a:pt x="103941" y="239635"/>
                  </a:cubicBezTo>
                  <a:cubicBezTo>
                    <a:pt x="108733" y="239635"/>
                    <a:pt x="113190" y="241001"/>
                    <a:pt x="117024" y="243301"/>
                  </a:cubicBezTo>
                  <a:cubicBezTo>
                    <a:pt x="117144" y="243373"/>
                    <a:pt x="117240" y="243493"/>
                    <a:pt x="117360" y="243565"/>
                  </a:cubicBezTo>
                  <a:cubicBezTo>
                    <a:pt x="117456" y="243637"/>
                    <a:pt x="117575" y="243661"/>
                    <a:pt x="117695" y="243709"/>
                  </a:cubicBezTo>
                  <a:cubicBezTo>
                    <a:pt x="124692" y="248238"/>
                    <a:pt x="129341" y="256098"/>
                    <a:pt x="129341" y="265036"/>
                  </a:cubicBezTo>
                  <a:cubicBezTo>
                    <a:pt x="129341" y="279030"/>
                    <a:pt x="117935" y="290436"/>
                    <a:pt x="103941" y="290436"/>
                  </a:cubicBezTo>
                  <a:close/>
                  <a:moveTo>
                    <a:pt x="314838" y="265012"/>
                  </a:moveTo>
                  <a:cubicBezTo>
                    <a:pt x="314838" y="279030"/>
                    <a:pt x="303432" y="290413"/>
                    <a:pt x="289438" y="290413"/>
                  </a:cubicBezTo>
                  <a:cubicBezTo>
                    <a:pt x="275419" y="290413"/>
                    <a:pt x="264037" y="279006"/>
                    <a:pt x="264037" y="265012"/>
                  </a:cubicBezTo>
                  <a:cubicBezTo>
                    <a:pt x="264037" y="256074"/>
                    <a:pt x="268686" y="248214"/>
                    <a:pt x="275659" y="243685"/>
                  </a:cubicBezTo>
                  <a:cubicBezTo>
                    <a:pt x="275779" y="243613"/>
                    <a:pt x="275899" y="243589"/>
                    <a:pt x="276018" y="243517"/>
                  </a:cubicBezTo>
                  <a:cubicBezTo>
                    <a:pt x="276138" y="243445"/>
                    <a:pt x="276258" y="243325"/>
                    <a:pt x="276378" y="243253"/>
                  </a:cubicBezTo>
                  <a:cubicBezTo>
                    <a:pt x="280212" y="240953"/>
                    <a:pt x="284669" y="239587"/>
                    <a:pt x="289438" y="239587"/>
                  </a:cubicBezTo>
                  <a:cubicBezTo>
                    <a:pt x="303456" y="239611"/>
                    <a:pt x="314838" y="251017"/>
                    <a:pt x="314838" y="265012"/>
                  </a:cubicBezTo>
                  <a:close/>
                  <a:moveTo>
                    <a:pt x="144390" y="201342"/>
                  </a:moveTo>
                  <a:cubicBezTo>
                    <a:pt x="144246" y="201222"/>
                    <a:pt x="144126" y="201103"/>
                    <a:pt x="143959" y="201007"/>
                  </a:cubicBezTo>
                  <a:cubicBezTo>
                    <a:pt x="143839" y="200935"/>
                    <a:pt x="143695" y="200887"/>
                    <a:pt x="143575" y="200815"/>
                  </a:cubicBezTo>
                  <a:cubicBezTo>
                    <a:pt x="140029" y="198563"/>
                    <a:pt x="136602" y="196118"/>
                    <a:pt x="133367" y="193435"/>
                  </a:cubicBezTo>
                  <a:lnTo>
                    <a:pt x="167299" y="183753"/>
                  </a:lnTo>
                  <a:cubicBezTo>
                    <a:pt x="169671" y="183083"/>
                    <a:pt x="171300" y="180902"/>
                    <a:pt x="171300" y="178458"/>
                  </a:cubicBezTo>
                  <a:lnTo>
                    <a:pt x="171300" y="153728"/>
                  </a:lnTo>
                  <a:cubicBezTo>
                    <a:pt x="171300" y="152170"/>
                    <a:pt x="170653" y="150709"/>
                    <a:pt x="169503" y="149654"/>
                  </a:cubicBezTo>
                  <a:cubicBezTo>
                    <a:pt x="168257" y="148504"/>
                    <a:pt x="166915" y="147402"/>
                    <a:pt x="165549" y="146275"/>
                  </a:cubicBezTo>
                  <a:cubicBezTo>
                    <a:pt x="158816" y="140740"/>
                    <a:pt x="151195" y="134438"/>
                    <a:pt x="146403" y="115291"/>
                  </a:cubicBezTo>
                  <a:cubicBezTo>
                    <a:pt x="144150" y="106305"/>
                    <a:pt x="141562" y="89747"/>
                    <a:pt x="140364" y="78916"/>
                  </a:cubicBezTo>
                  <a:cubicBezTo>
                    <a:pt x="139238" y="68779"/>
                    <a:pt x="139214" y="57996"/>
                    <a:pt x="140340" y="49321"/>
                  </a:cubicBezTo>
                  <a:cubicBezTo>
                    <a:pt x="143000" y="28809"/>
                    <a:pt x="169359" y="10837"/>
                    <a:pt x="196701" y="10837"/>
                  </a:cubicBezTo>
                  <a:cubicBezTo>
                    <a:pt x="224067" y="10837"/>
                    <a:pt x="250402" y="28809"/>
                    <a:pt x="253062" y="49321"/>
                  </a:cubicBezTo>
                  <a:cubicBezTo>
                    <a:pt x="253637" y="53731"/>
                    <a:pt x="253900" y="58691"/>
                    <a:pt x="253900" y="63819"/>
                  </a:cubicBezTo>
                  <a:cubicBezTo>
                    <a:pt x="243525" y="63196"/>
                    <a:pt x="236072" y="59625"/>
                    <a:pt x="231902" y="53036"/>
                  </a:cubicBezTo>
                  <a:cubicBezTo>
                    <a:pt x="227853" y="46662"/>
                    <a:pt x="219250" y="44673"/>
                    <a:pt x="212756" y="48555"/>
                  </a:cubicBezTo>
                  <a:cubicBezTo>
                    <a:pt x="207388" y="51790"/>
                    <a:pt x="192603" y="55552"/>
                    <a:pt x="168616" y="55552"/>
                  </a:cubicBezTo>
                  <a:cubicBezTo>
                    <a:pt x="165573" y="55552"/>
                    <a:pt x="163105" y="58020"/>
                    <a:pt x="163105" y="61063"/>
                  </a:cubicBezTo>
                  <a:cubicBezTo>
                    <a:pt x="163105" y="64107"/>
                    <a:pt x="165573" y="66575"/>
                    <a:pt x="168616" y="66575"/>
                  </a:cubicBezTo>
                  <a:cubicBezTo>
                    <a:pt x="190878" y="66575"/>
                    <a:pt x="209497" y="63364"/>
                    <a:pt x="218435" y="57996"/>
                  </a:cubicBezTo>
                  <a:cubicBezTo>
                    <a:pt x="219849" y="57157"/>
                    <a:pt x="221742" y="57589"/>
                    <a:pt x="222605" y="58931"/>
                  </a:cubicBezTo>
                  <a:cubicBezTo>
                    <a:pt x="227014" y="65856"/>
                    <a:pt x="235880" y="73859"/>
                    <a:pt x="253445" y="74842"/>
                  </a:cubicBezTo>
                  <a:cubicBezTo>
                    <a:pt x="253325" y="76208"/>
                    <a:pt x="253206" y="77550"/>
                    <a:pt x="253062" y="78892"/>
                  </a:cubicBezTo>
                  <a:cubicBezTo>
                    <a:pt x="251840" y="89723"/>
                    <a:pt x="249252" y="106305"/>
                    <a:pt x="246999" y="115267"/>
                  </a:cubicBezTo>
                  <a:cubicBezTo>
                    <a:pt x="242207" y="134414"/>
                    <a:pt x="234586" y="140692"/>
                    <a:pt x="227877" y="146252"/>
                  </a:cubicBezTo>
                  <a:cubicBezTo>
                    <a:pt x="226487" y="147402"/>
                    <a:pt x="225169" y="148504"/>
                    <a:pt x="223899" y="149630"/>
                  </a:cubicBezTo>
                  <a:cubicBezTo>
                    <a:pt x="222749" y="150685"/>
                    <a:pt x="222102" y="152146"/>
                    <a:pt x="222102" y="153704"/>
                  </a:cubicBezTo>
                  <a:lnTo>
                    <a:pt x="222102" y="178434"/>
                  </a:lnTo>
                  <a:cubicBezTo>
                    <a:pt x="222102" y="180902"/>
                    <a:pt x="223731" y="183059"/>
                    <a:pt x="226103" y="183730"/>
                  </a:cubicBezTo>
                  <a:lnTo>
                    <a:pt x="260035" y="193411"/>
                  </a:lnTo>
                  <a:cubicBezTo>
                    <a:pt x="256800" y="196094"/>
                    <a:pt x="253373" y="198539"/>
                    <a:pt x="249803" y="200791"/>
                  </a:cubicBezTo>
                  <a:cubicBezTo>
                    <a:pt x="249683" y="200863"/>
                    <a:pt x="249563" y="200887"/>
                    <a:pt x="249443" y="200959"/>
                  </a:cubicBezTo>
                  <a:cubicBezTo>
                    <a:pt x="249300" y="201055"/>
                    <a:pt x="249180" y="201175"/>
                    <a:pt x="249036" y="201270"/>
                  </a:cubicBezTo>
                  <a:cubicBezTo>
                    <a:pt x="233820" y="210712"/>
                    <a:pt x="215895" y="216175"/>
                    <a:pt x="196701" y="216175"/>
                  </a:cubicBezTo>
                  <a:cubicBezTo>
                    <a:pt x="177507" y="216223"/>
                    <a:pt x="159582" y="210760"/>
                    <a:pt x="144390" y="201342"/>
                  </a:cubicBezTo>
                  <a:close/>
                  <a:moveTo>
                    <a:pt x="357468" y="142034"/>
                  </a:moveTo>
                  <a:cubicBezTo>
                    <a:pt x="343450" y="142034"/>
                    <a:pt x="332068" y="130628"/>
                    <a:pt x="332068" y="116633"/>
                  </a:cubicBezTo>
                  <a:cubicBezTo>
                    <a:pt x="332068" y="102639"/>
                    <a:pt x="343450" y="91233"/>
                    <a:pt x="357468" y="91233"/>
                  </a:cubicBezTo>
                  <a:cubicBezTo>
                    <a:pt x="371487" y="91233"/>
                    <a:pt x="382869" y="102639"/>
                    <a:pt x="382869" y="116633"/>
                  </a:cubicBezTo>
                  <a:cubicBezTo>
                    <a:pt x="382869" y="130628"/>
                    <a:pt x="371463" y="142034"/>
                    <a:pt x="357468" y="14203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333" name="Google Shape;2333;p93"/>
          <p:cNvGrpSpPr/>
          <p:nvPr/>
        </p:nvGrpSpPr>
        <p:grpSpPr>
          <a:xfrm>
            <a:off x="5577929" y="4168839"/>
            <a:ext cx="265382" cy="265517"/>
            <a:chOff x="8164827" y="5143175"/>
            <a:chExt cx="353843" cy="354022"/>
          </a:xfrm>
        </p:grpSpPr>
        <p:sp>
          <p:nvSpPr>
            <p:cNvPr id="2334" name="Google Shape;2334;p93"/>
            <p:cNvSpPr/>
            <p:nvPr/>
          </p:nvSpPr>
          <p:spPr>
            <a:xfrm>
              <a:off x="8164827" y="5143175"/>
              <a:ext cx="353843" cy="354022"/>
            </a:xfrm>
            <a:custGeom>
              <a:rect b="b" l="l" r="r" t="t"/>
              <a:pathLst>
                <a:path extrusionOk="0" h="354022" w="353843">
                  <a:moveTo>
                    <a:pt x="351621" y="151387"/>
                  </a:moveTo>
                  <a:cubicBezTo>
                    <a:pt x="348147" y="128047"/>
                    <a:pt x="340503" y="106121"/>
                    <a:pt x="328210" y="85897"/>
                  </a:cubicBezTo>
                  <a:cubicBezTo>
                    <a:pt x="309351" y="54865"/>
                    <a:pt x="283567" y="31477"/>
                    <a:pt x="250594" y="16164"/>
                  </a:cubicBezTo>
                  <a:cubicBezTo>
                    <a:pt x="223276" y="3488"/>
                    <a:pt x="194592" y="-1856"/>
                    <a:pt x="164447" y="229"/>
                  </a:cubicBezTo>
                  <a:cubicBezTo>
                    <a:pt x="149925" y="1235"/>
                    <a:pt x="135739" y="3848"/>
                    <a:pt x="121913" y="8352"/>
                  </a:cubicBezTo>
                  <a:cubicBezTo>
                    <a:pt x="90449" y="18657"/>
                    <a:pt x="63851" y="36365"/>
                    <a:pt x="42260" y="61454"/>
                  </a:cubicBezTo>
                  <a:cubicBezTo>
                    <a:pt x="21963" y="85034"/>
                    <a:pt x="8760" y="112136"/>
                    <a:pt x="2697" y="142713"/>
                  </a:cubicBezTo>
                  <a:cubicBezTo>
                    <a:pt x="1139" y="150501"/>
                    <a:pt x="421" y="158360"/>
                    <a:pt x="-490" y="166220"/>
                  </a:cubicBezTo>
                  <a:cubicBezTo>
                    <a:pt x="-490" y="173122"/>
                    <a:pt x="-490" y="180023"/>
                    <a:pt x="-490" y="186924"/>
                  </a:cubicBezTo>
                  <a:cubicBezTo>
                    <a:pt x="-107" y="190327"/>
                    <a:pt x="253" y="193754"/>
                    <a:pt x="636" y="197156"/>
                  </a:cubicBezTo>
                  <a:cubicBezTo>
                    <a:pt x="2865" y="217477"/>
                    <a:pt x="8424" y="236887"/>
                    <a:pt x="17746" y="255027"/>
                  </a:cubicBezTo>
                  <a:cubicBezTo>
                    <a:pt x="41852" y="302042"/>
                    <a:pt x="79307" y="333098"/>
                    <a:pt x="130204" y="347500"/>
                  </a:cubicBezTo>
                  <a:cubicBezTo>
                    <a:pt x="152465" y="353802"/>
                    <a:pt x="175230" y="355695"/>
                    <a:pt x="198115" y="351765"/>
                  </a:cubicBezTo>
                  <a:cubicBezTo>
                    <a:pt x="228212" y="346613"/>
                    <a:pt x="255674" y="334512"/>
                    <a:pt x="281458" y="318409"/>
                  </a:cubicBezTo>
                  <a:cubicBezTo>
                    <a:pt x="287856" y="314407"/>
                    <a:pt x="288144" y="310956"/>
                    <a:pt x="282704" y="305517"/>
                  </a:cubicBezTo>
                  <a:cubicBezTo>
                    <a:pt x="255698" y="278511"/>
                    <a:pt x="228692" y="251528"/>
                    <a:pt x="201661" y="224522"/>
                  </a:cubicBezTo>
                  <a:cubicBezTo>
                    <a:pt x="196533" y="219370"/>
                    <a:pt x="194137" y="219394"/>
                    <a:pt x="189033" y="224498"/>
                  </a:cubicBezTo>
                  <a:cubicBezTo>
                    <a:pt x="185007" y="228524"/>
                    <a:pt x="180981" y="232574"/>
                    <a:pt x="176548" y="237031"/>
                  </a:cubicBezTo>
                  <a:cubicBezTo>
                    <a:pt x="173361" y="208755"/>
                    <a:pt x="172738" y="203483"/>
                    <a:pt x="169671" y="175182"/>
                  </a:cubicBezTo>
                  <a:cubicBezTo>
                    <a:pt x="196366" y="176812"/>
                    <a:pt x="206095" y="177818"/>
                    <a:pt x="233149" y="180478"/>
                  </a:cubicBezTo>
                  <a:cubicBezTo>
                    <a:pt x="228859" y="184720"/>
                    <a:pt x="225049" y="188506"/>
                    <a:pt x="221239" y="192316"/>
                  </a:cubicBezTo>
                  <a:cubicBezTo>
                    <a:pt x="216447" y="197109"/>
                    <a:pt x="216447" y="199481"/>
                    <a:pt x="221359" y="204369"/>
                  </a:cubicBezTo>
                  <a:cubicBezTo>
                    <a:pt x="246089" y="229099"/>
                    <a:pt x="270818" y="253829"/>
                    <a:pt x="295524" y="278559"/>
                  </a:cubicBezTo>
                  <a:cubicBezTo>
                    <a:pt x="298783" y="281818"/>
                    <a:pt x="301850" y="285244"/>
                    <a:pt x="305109" y="288479"/>
                  </a:cubicBezTo>
                  <a:cubicBezTo>
                    <a:pt x="307937" y="291283"/>
                    <a:pt x="311507" y="291499"/>
                    <a:pt x="314000" y="289006"/>
                  </a:cubicBezTo>
                  <a:cubicBezTo>
                    <a:pt x="315294" y="287712"/>
                    <a:pt x="316324" y="286155"/>
                    <a:pt x="317330" y="284621"/>
                  </a:cubicBezTo>
                  <a:cubicBezTo>
                    <a:pt x="328281" y="268278"/>
                    <a:pt x="336573" y="250618"/>
                    <a:pt x="343115" y="232118"/>
                  </a:cubicBezTo>
                  <a:cubicBezTo>
                    <a:pt x="352412" y="205879"/>
                    <a:pt x="355719" y="178993"/>
                    <a:pt x="351621" y="151387"/>
                  </a:cubicBezTo>
                  <a:close/>
                  <a:moveTo>
                    <a:pt x="326868" y="241536"/>
                  </a:moveTo>
                  <a:cubicBezTo>
                    <a:pt x="322363" y="252127"/>
                    <a:pt x="317211" y="262384"/>
                    <a:pt x="311268" y="272280"/>
                  </a:cubicBezTo>
                  <a:cubicBezTo>
                    <a:pt x="309638" y="274988"/>
                    <a:pt x="308560" y="274916"/>
                    <a:pt x="306499" y="272783"/>
                  </a:cubicBezTo>
                  <a:cubicBezTo>
                    <a:pt x="300748" y="266817"/>
                    <a:pt x="238301" y="204154"/>
                    <a:pt x="234634" y="200847"/>
                  </a:cubicBezTo>
                  <a:cubicBezTo>
                    <a:pt x="232406" y="198810"/>
                    <a:pt x="232765" y="197516"/>
                    <a:pt x="234754" y="195647"/>
                  </a:cubicBezTo>
                  <a:cubicBezTo>
                    <a:pt x="239187" y="191453"/>
                    <a:pt x="243453" y="187092"/>
                    <a:pt x="247718" y="182731"/>
                  </a:cubicBezTo>
                  <a:cubicBezTo>
                    <a:pt x="252391" y="177938"/>
                    <a:pt x="251049" y="172882"/>
                    <a:pt x="244555" y="171133"/>
                  </a:cubicBezTo>
                  <a:cubicBezTo>
                    <a:pt x="212493" y="166867"/>
                    <a:pt x="199768" y="165525"/>
                    <a:pt x="164159" y="161404"/>
                  </a:cubicBezTo>
                  <a:cubicBezTo>
                    <a:pt x="157641" y="159678"/>
                    <a:pt x="154167" y="163249"/>
                    <a:pt x="155940" y="169863"/>
                  </a:cubicBezTo>
                  <a:cubicBezTo>
                    <a:pt x="161068" y="202836"/>
                    <a:pt x="162242" y="213978"/>
                    <a:pt x="167107" y="247958"/>
                  </a:cubicBezTo>
                  <a:cubicBezTo>
                    <a:pt x="169072" y="255315"/>
                    <a:pt x="173936" y="256489"/>
                    <a:pt x="179400" y="251049"/>
                  </a:cubicBezTo>
                  <a:cubicBezTo>
                    <a:pt x="183977" y="246520"/>
                    <a:pt x="188578" y="242015"/>
                    <a:pt x="193011" y="237342"/>
                  </a:cubicBezTo>
                  <a:cubicBezTo>
                    <a:pt x="194808" y="235425"/>
                    <a:pt x="196006" y="235521"/>
                    <a:pt x="197731" y="237390"/>
                  </a:cubicBezTo>
                  <a:cubicBezTo>
                    <a:pt x="200847" y="240769"/>
                    <a:pt x="258190" y="297969"/>
                    <a:pt x="258190" y="297969"/>
                  </a:cubicBezTo>
                  <a:cubicBezTo>
                    <a:pt x="261760" y="301587"/>
                    <a:pt x="265379" y="305157"/>
                    <a:pt x="269021" y="308680"/>
                  </a:cubicBezTo>
                  <a:cubicBezTo>
                    <a:pt x="270722" y="310333"/>
                    <a:pt x="270770" y="311148"/>
                    <a:pt x="268614" y="312370"/>
                  </a:cubicBezTo>
                  <a:cubicBezTo>
                    <a:pt x="245178" y="325742"/>
                    <a:pt x="220688" y="336357"/>
                    <a:pt x="193802" y="340383"/>
                  </a:cubicBezTo>
                  <a:cubicBezTo>
                    <a:pt x="172594" y="343546"/>
                    <a:pt x="151483" y="341725"/>
                    <a:pt x="131114" y="335279"/>
                  </a:cubicBezTo>
                  <a:cubicBezTo>
                    <a:pt x="68332" y="315461"/>
                    <a:pt x="29488" y="273215"/>
                    <a:pt x="14511" y="209090"/>
                  </a:cubicBezTo>
                  <a:cubicBezTo>
                    <a:pt x="13792" y="205975"/>
                    <a:pt x="13265" y="202788"/>
                    <a:pt x="12905" y="199577"/>
                  </a:cubicBezTo>
                  <a:cubicBezTo>
                    <a:pt x="12019" y="191933"/>
                    <a:pt x="11060" y="184288"/>
                    <a:pt x="11420" y="177699"/>
                  </a:cubicBezTo>
                  <a:cubicBezTo>
                    <a:pt x="11180" y="101712"/>
                    <a:pt x="62365" y="35934"/>
                    <a:pt x="134997" y="16907"/>
                  </a:cubicBezTo>
                  <a:cubicBezTo>
                    <a:pt x="151579" y="12570"/>
                    <a:pt x="168497" y="10869"/>
                    <a:pt x="185558" y="11899"/>
                  </a:cubicBezTo>
                  <a:cubicBezTo>
                    <a:pt x="261641" y="16500"/>
                    <a:pt x="322650" y="70968"/>
                    <a:pt x="338010" y="143168"/>
                  </a:cubicBezTo>
                  <a:cubicBezTo>
                    <a:pt x="345295" y="177219"/>
                    <a:pt x="340311" y="209857"/>
                    <a:pt x="326868" y="2415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5" name="Google Shape;2335;p93"/>
            <p:cNvSpPr/>
            <p:nvPr/>
          </p:nvSpPr>
          <p:spPr>
            <a:xfrm>
              <a:off x="8249289" y="5227681"/>
              <a:ext cx="184739" cy="184612"/>
            </a:xfrm>
            <a:custGeom>
              <a:rect b="b" l="l" r="r" t="t"/>
              <a:pathLst>
                <a:path extrusionOk="0" h="184612" w="184739">
                  <a:moveTo>
                    <a:pt x="77948" y="13157"/>
                  </a:moveTo>
                  <a:cubicBezTo>
                    <a:pt x="125610" y="5009"/>
                    <a:pt x="164070" y="37959"/>
                    <a:pt x="171044" y="78240"/>
                  </a:cubicBezTo>
                  <a:cubicBezTo>
                    <a:pt x="172745" y="87993"/>
                    <a:pt x="172649" y="97506"/>
                    <a:pt x="170900" y="106780"/>
                  </a:cubicBezTo>
                  <a:lnTo>
                    <a:pt x="180725" y="116605"/>
                  </a:lnTo>
                  <a:cubicBezTo>
                    <a:pt x="182905" y="109200"/>
                    <a:pt x="184319" y="101652"/>
                    <a:pt x="184247" y="93792"/>
                  </a:cubicBezTo>
                  <a:cubicBezTo>
                    <a:pt x="183792" y="56961"/>
                    <a:pt x="167809" y="28421"/>
                    <a:pt x="135219" y="10904"/>
                  </a:cubicBezTo>
                  <a:cubicBezTo>
                    <a:pt x="80488" y="-18450"/>
                    <a:pt x="14446" y="13013"/>
                    <a:pt x="1434" y="73927"/>
                  </a:cubicBezTo>
                  <a:cubicBezTo>
                    <a:pt x="-9086" y="123219"/>
                    <a:pt x="24702" y="173613"/>
                    <a:pt x="74257" y="182767"/>
                  </a:cubicBezTo>
                  <a:cubicBezTo>
                    <a:pt x="87006" y="185115"/>
                    <a:pt x="99418" y="184923"/>
                    <a:pt x="111472" y="182263"/>
                  </a:cubicBezTo>
                  <a:lnTo>
                    <a:pt x="101000" y="171791"/>
                  </a:lnTo>
                  <a:cubicBezTo>
                    <a:pt x="80512" y="174403"/>
                    <a:pt x="61054" y="169299"/>
                    <a:pt x="43010" y="155712"/>
                  </a:cubicBezTo>
                  <a:cubicBezTo>
                    <a:pt x="24966" y="142125"/>
                    <a:pt x="14925" y="123530"/>
                    <a:pt x="12097" y="101125"/>
                  </a:cubicBezTo>
                  <a:cubicBezTo>
                    <a:pt x="11714" y="98201"/>
                    <a:pt x="12049" y="95158"/>
                    <a:pt x="12049" y="92163"/>
                  </a:cubicBezTo>
                  <a:cubicBezTo>
                    <a:pt x="11091" y="55811"/>
                    <a:pt x="37402" y="20106"/>
                    <a:pt x="77948" y="1315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6" name="Google Shape;2336;p93"/>
            <p:cNvSpPr/>
            <p:nvPr/>
          </p:nvSpPr>
          <p:spPr>
            <a:xfrm>
              <a:off x="8208002" y="5186357"/>
              <a:ext cx="267399" cy="267494"/>
            </a:xfrm>
            <a:custGeom>
              <a:rect b="b" l="l" r="r" t="t"/>
              <a:pathLst>
                <a:path extrusionOk="0" h="267494" w="267399">
                  <a:moveTo>
                    <a:pt x="144108" y="254763"/>
                  </a:moveTo>
                  <a:cubicBezTo>
                    <a:pt x="114010" y="257327"/>
                    <a:pt x="86573" y="249946"/>
                    <a:pt x="62179" y="232237"/>
                  </a:cubicBezTo>
                  <a:cubicBezTo>
                    <a:pt x="35149" y="212636"/>
                    <a:pt x="18830" y="186157"/>
                    <a:pt x="13079" y="153184"/>
                  </a:cubicBezTo>
                  <a:cubicBezTo>
                    <a:pt x="11904" y="146570"/>
                    <a:pt x="11641" y="139932"/>
                    <a:pt x="11641" y="135044"/>
                  </a:cubicBezTo>
                  <a:cubicBezTo>
                    <a:pt x="11066" y="77485"/>
                    <a:pt x="50868" y="26611"/>
                    <a:pt x="107996" y="14390"/>
                  </a:cubicBezTo>
                  <a:cubicBezTo>
                    <a:pt x="174205" y="228"/>
                    <a:pt x="239912" y="43649"/>
                    <a:pt x="252708" y="110194"/>
                  </a:cubicBezTo>
                  <a:cubicBezTo>
                    <a:pt x="257525" y="135235"/>
                    <a:pt x="254817" y="159031"/>
                    <a:pt x="245040" y="181532"/>
                  </a:cubicBezTo>
                  <a:lnTo>
                    <a:pt x="254194" y="190686"/>
                  </a:lnTo>
                  <a:cubicBezTo>
                    <a:pt x="260807" y="176979"/>
                    <a:pt x="264905" y="162361"/>
                    <a:pt x="266295" y="146881"/>
                  </a:cubicBezTo>
                  <a:cubicBezTo>
                    <a:pt x="269650" y="109236"/>
                    <a:pt x="259298" y="75640"/>
                    <a:pt x="234760" y="46764"/>
                  </a:cubicBezTo>
                  <a:cubicBezTo>
                    <a:pt x="213600" y="21867"/>
                    <a:pt x="186642" y="6578"/>
                    <a:pt x="154436" y="1570"/>
                  </a:cubicBezTo>
                  <a:cubicBezTo>
                    <a:pt x="115113" y="-4516"/>
                    <a:pt x="79504" y="4997"/>
                    <a:pt x="48592" y="30230"/>
                  </a:cubicBezTo>
                  <a:cubicBezTo>
                    <a:pt x="21082" y="52683"/>
                    <a:pt x="4835" y="81870"/>
                    <a:pt x="594" y="117072"/>
                  </a:cubicBezTo>
                  <a:cubicBezTo>
                    <a:pt x="-4079" y="155772"/>
                    <a:pt x="6369" y="190470"/>
                    <a:pt x="31674" y="220256"/>
                  </a:cubicBezTo>
                  <a:cubicBezTo>
                    <a:pt x="53384" y="245848"/>
                    <a:pt x="81205" y="261065"/>
                    <a:pt x="114370" y="265857"/>
                  </a:cubicBezTo>
                  <a:cubicBezTo>
                    <a:pt x="139387" y="269476"/>
                    <a:pt x="163158" y="266169"/>
                    <a:pt x="185588" y="256416"/>
                  </a:cubicBezTo>
                  <a:lnTo>
                    <a:pt x="176362" y="247190"/>
                  </a:lnTo>
                  <a:cubicBezTo>
                    <a:pt x="166058" y="251168"/>
                    <a:pt x="155371" y="253804"/>
                    <a:pt x="144108" y="2547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337" name="Google Shape;2337;p93"/>
          <p:cNvGrpSpPr/>
          <p:nvPr/>
        </p:nvGrpSpPr>
        <p:grpSpPr>
          <a:xfrm>
            <a:off x="6291315" y="4130147"/>
            <a:ext cx="272812" cy="323535"/>
            <a:chOff x="2540411" y="1599392"/>
            <a:chExt cx="363749" cy="431380"/>
          </a:xfrm>
        </p:grpSpPr>
        <p:sp>
          <p:nvSpPr>
            <p:cNvPr id="2338" name="Google Shape;2338;p93"/>
            <p:cNvSpPr/>
            <p:nvPr/>
          </p:nvSpPr>
          <p:spPr>
            <a:xfrm>
              <a:off x="2671476" y="1768543"/>
              <a:ext cx="48715" cy="48986"/>
            </a:xfrm>
            <a:custGeom>
              <a:rect b="b" l="l" r="r" t="t"/>
              <a:pathLst>
                <a:path extrusionOk="0" h="48986" w="48715">
                  <a:moveTo>
                    <a:pt x="42225" y="35651"/>
                  </a:moveTo>
                  <a:cubicBezTo>
                    <a:pt x="39158" y="39749"/>
                    <a:pt x="34557" y="41953"/>
                    <a:pt x="29309" y="41881"/>
                  </a:cubicBezTo>
                  <a:lnTo>
                    <a:pt x="29309" y="41881"/>
                  </a:lnTo>
                  <a:cubicBezTo>
                    <a:pt x="22336" y="41762"/>
                    <a:pt x="16417" y="37640"/>
                    <a:pt x="13566" y="31769"/>
                  </a:cubicBezTo>
                  <a:lnTo>
                    <a:pt x="28950" y="32009"/>
                  </a:lnTo>
                  <a:cubicBezTo>
                    <a:pt x="30747" y="32033"/>
                    <a:pt x="32233" y="30595"/>
                    <a:pt x="32281" y="28798"/>
                  </a:cubicBezTo>
                  <a:cubicBezTo>
                    <a:pt x="32305" y="27000"/>
                    <a:pt x="30867" y="25515"/>
                    <a:pt x="29069" y="25491"/>
                  </a:cubicBezTo>
                  <a:lnTo>
                    <a:pt x="11816" y="25203"/>
                  </a:lnTo>
                  <a:cubicBezTo>
                    <a:pt x="11768" y="24700"/>
                    <a:pt x="11672" y="24173"/>
                    <a:pt x="11672" y="23646"/>
                  </a:cubicBezTo>
                  <a:cubicBezTo>
                    <a:pt x="11672" y="23023"/>
                    <a:pt x="11816" y="22447"/>
                    <a:pt x="11888" y="21848"/>
                  </a:cubicBezTo>
                  <a:lnTo>
                    <a:pt x="29117" y="22112"/>
                  </a:lnTo>
                  <a:cubicBezTo>
                    <a:pt x="30915" y="22136"/>
                    <a:pt x="32400" y="20698"/>
                    <a:pt x="32424" y="18901"/>
                  </a:cubicBezTo>
                  <a:cubicBezTo>
                    <a:pt x="32448" y="17104"/>
                    <a:pt x="31034" y="15618"/>
                    <a:pt x="29213" y="15570"/>
                  </a:cubicBezTo>
                  <a:lnTo>
                    <a:pt x="29213" y="15570"/>
                  </a:lnTo>
                  <a:lnTo>
                    <a:pt x="13949" y="15330"/>
                  </a:lnTo>
                  <a:cubicBezTo>
                    <a:pt x="17064" y="9699"/>
                    <a:pt x="23055" y="5865"/>
                    <a:pt x="29908" y="5985"/>
                  </a:cubicBezTo>
                  <a:lnTo>
                    <a:pt x="29932" y="5985"/>
                  </a:lnTo>
                  <a:cubicBezTo>
                    <a:pt x="34964" y="6081"/>
                    <a:pt x="39374" y="8261"/>
                    <a:pt x="42297" y="12191"/>
                  </a:cubicBezTo>
                  <a:cubicBezTo>
                    <a:pt x="43375" y="13629"/>
                    <a:pt x="45436" y="13917"/>
                    <a:pt x="46874" y="12838"/>
                  </a:cubicBezTo>
                  <a:cubicBezTo>
                    <a:pt x="48336" y="11760"/>
                    <a:pt x="48623" y="9699"/>
                    <a:pt x="47521" y="8261"/>
                  </a:cubicBezTo>
                  <a:cubicBezTo>
                    <a:pt x="43327" y="2678"/>
                    <a:pt x="37145" y="-437"/>
                    <a:pt x="30028" y="-557"/>
                  </a:cubicBezTo>
                  <a:lnTo>
                    <a:pt x="30004" y="-557"/>
                  </a:lnTo>
                  <a:cubicBezTo>
                    <a:pt x="19436" y="-725"/>
                    <a:pt x="10402" y="5889"/>
                    <a:pt x="6832" y="15235"/>
                  </a:cubicBezTo>
                  <a:lnTo>
                    <a:pt x="2998" y="15163"/>
                  </a:lnTo>
                  <a:cubicBezTo>
                    <a:pt x="1201" y="15139"/>
                    <a:pt x="-285" y="16577"/>
                    <a:pt x="-309" y="18374"/>
                  </a:cubicBezTo>
                  <a:cubicBezTo>
                    <a:pt x="-333" y="20171"/>
                    <a:pt x="1081" y="21657"/>
                    <a:pt x="2902" y="21705"/>
                  </a:cubicBezTo>
                  <a:lnTo>
                    <a:pt x="2902" y="21705"/>
                  </a:lnTo>
                  <a:lnTo>
                    <a:pt x="5322" y="21729"/>
                  </a:lnTo>
                  <a:cubicBezTo>
                    <a:pt x="5274" y="22352"/>
                    <a:pt x="5131" y="22927"/>
                    <a:pt x="5107" y="23550"/>
                  </a:cubicBezTo>
                  <a:cubicBezTo>
                    <a:pt x="5107" y="24077"/>
                    <a:pt x="5202" y="24580"/>
                    <a:pt x="5226" y="25107"/>
                  </a:cubicBezTo>
                  <a:lnTo>
                    <a:pt x="2806" y="25060"/>
                  </a:lnTo>
                  <a:cubicBezTo>
                    <a:pt x="1009" y="25036"/>
                    <a:pt x="-477" y="26473"/>
                    <a:pt x="-525" y="28270"/>
                  </a:cubicBezTo>
                  <a:cubicBezTo>
                    <a:pt x="-549" y="30068"/>
                    <a:pt x="889" y="31553"/>
                    <a:pt x="2686" y="31577"/>
                  </a:cubicBezTo>
                  <a:lnTo>
                    <a:pt x="6425" y="31649"/>
                  </a:lnTo>
                  <a:cubicBezTo>
                    <a:pt x="9636" y="41210"/>
                    <a:pt x="18502" y="48232"/>
                    <a:pt x="29141" y="48423"/>
                  </a:cubicBezTo>
                  <a:lnTo>
                    <a:pt x="29141" y="48423"/>
                  </a:lnTo>
                  <a:cubicBezTo>
                    <a:pt x="36570" y="48543"/>
                    <a:pt x="43064" y="45404"/>
                    <a:pt x="47425" y="39581"/>
                  </a:cubicBezTo>
                  <a:cubicBezTo>
                    <a:pt x="48504" y="38119"/>
                    <a:pt x="48216" y="36106"/>
                    <a:pt x="46778" y="35004"/>
                  </a:cubicBezTo>
                  <a:cubicBezTo>
                    <a:pt x="45364" y="33926"/>
                    <a:pt x="43327" y="34213"/>
                    <a:pt x="42225" y="3565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39" name="Google Shape;2339;p93"/>
            <p:cNvSpPr/>
            <p:nvPr/>
          </p:nvSpPr>
          <p:spPr>
            <a:xfrm>
              <a:off x="2788398" y="1689385"/>
              <a:ext cx="51815" cy="48711"/>
            </a:xfrm>
            <a:custGeom>
              <a:rect b="b" l="l" r="r" t="t"/>
              <a:pathLst>
                <a:path extrusionOk="0" h="48711" w="51815">
                  <a:moveTo>
                    <a:pt x="32058" y="40524"/>
                  </a:moveTo>
                  <a:cubicBezTo>
                    <a:pt x="27266" y="42345"/>
                    <a:pt x="22210" y="41746"/>
                    <a:pt x="17800" y="38847"/>
                  </a:cubicBezTo>
                  <a:lnTo>
                    <a:pt x="17800" y="38847"/>
                  </a:lnTo>
                  <a:cubicBezTo>
                    <a:pt x="11977" y="35013"/>
                    <a:pt x="9198" y="28351"/>
                    <a:pt x="9941" y="21857"/>
                  </a:cubicBezTo>
                  <a:lnTo>
                    <a:pt x="22809" y="30316"/>
                  </a:lnTo>
                  <a:cubicBezTo>
                    <a:pt x="24318" y="31322"/>
                    <a:pt x="26331" y="30891"/>
                    <a:pt x="27338" y="29381"/>
                  </a:cubicBezTo>
                  <a:cubicBezTo>
                    <a:pt x="28320" y="27872"/>
                    <a:pt x="27913" y="25859"/>
                    <a:pt x="26403" y="24876"/>
                  </a:cubicBezTo>
                  <a:lnTo>
                    <a:pt x="12001" y="15387"/>
                  </a:lnTo>
                  <a:cubicBezTo>
                    <a:pt x="12241" y="14932"/>
                    <a:pt x="12433" y="14428"/>
                    <a:pt x="12720" y="13997"/>
                  </a:cubicBezTo>
                  <a:cubicBezTo>
                    <a:pt x="13056" y="13470"/>
                    <a:pt x="13487" y="13062"/>
                    <a:pt x="13870" y="12607"/>
                  </a:cubicBezTo>
                  <a:lnTo>
                    <a:pt x="28272" y="22073"/>
                  </a:lnTo>
                  <a:cubicBezTo>
                    <a:pt x="29782" y="23055"/>
                    <a:pt x="31795" y="22648"/>
                    <a:pt x="32777" y="21138"/>
                  </a:cubicBezTo>
                  <a:cubicBezTo>
                    <a:pt x="33784" y="19628"/>
                    <a:pt x="33376" y="17615"/>
                    <a:pt x="31867" y="16609"/>
                  </a:cubicBezTo>
                  <a:lnTo>
                    <a:pt x="31867" y="16609"/>
                  </a:lnTo>
                  <a:lnTo>
                    <a:pt x="19118" y="8222"/>
                  </a:lnTo>
                  <a:cubicBezTo>
                    <a:pt x="24774" y="5131"/>
                    <a:pt x="31867" y="5107"/>
                    <a:pt x="37618" y="8893"/>
                  </a:cubicBezTo>
                  <a:lnTo>
                    <a:pt x="37642" y="8917"/>
                  </a:lnTo>
                  <a:cubicBezTo>
                    <a:pt x="41859" y="11697"/>
                    <a:pt x="44375" y="15914"/>
                    <a:pt x="44759" y="20779"/>
                  </a:cubicBezTo>
                  <a:cubicBezTo>
                    <a:pt x="44903" y="22552"/>
                    <a:pt x="46484" y="23918"/>
                    <a:pt x="48281" y="23774"/>
                  </a:cubicBezTo>
                  <a:cubicBezTo>
                    <a:pt x="50078" y="23654"/>
                    <a:pt x="51444" y="22049"/>
                    <a:pt x="51277" y="20275"/>
                  </a:cubicBezTo>
                  <a:cubicBezTo>
                    <a:pt x="50725" y="13326"/>
                    <a:pt x="47179" y="7359"/>
                    <a:pt x="41260" y="3453"/>
                  </a:cubicBezTo>
                  <a:lnTo>
                    <a:pt x="41236" y="3429"/>
                  </a:lnTo>
                  <a:cubicBezTo>
                    <a:pt x="32418" y="-2370"/>
                    <a:pt x="21227" y="-1651"/>
                    <a:pt x="13200" y="4316"/>
                  </a:cubicBezTo>
                  <a:lnTo>
                    <a:pt x="10012" y="2207"/>
                  </a:lnTo>
                  <a:cubicBezTo>
                    <a:pt x="8503" y="1201"/>
                    <a:pt x="6490" y="1632"/>
                    <a:pt x="5483" y="3142"/>
                  </a:cubicBezTo>
                  <a:cubicBezTo>
                    <a:pt x="4477" y="4651"/>
                    <a:pt x="4884" y="6664"/>
                    <a:pt x="6418" y="7671"/>
                  </a:cubicBezTo>
                  <a:lnTo>
                    <a:pt x="6418" y="7671"/>
                  </a:lnTo>
                  <a:lnTo>
                    <a:pt x="8455" y="9013"/>
                  </a:lnTo>
                  <a:cubicBezTo>
                    <a:pt x="8071" y="9492"/>
                    <a:pt x="7664" y="9923"/>
                    <a:pt x="7305" y="10427"/>
                  </a:cubicBezTo>
                  <a:cubicBezTo>
                    <a:pt x="7017" y="10858"/>
                    <a:pt x="6825" y="11361"/>
                    <a:pt x="6562" y="11816"/>
                  </a:cubicBezTo>
                  <a:lnTo>
                    <a:pt x="4549" y="10474"/>
                  </a:lnTo>
                  <a:cubicBezTo>
                    <a:pt x="3039" y="9468"/>
                    <a:pt x="1026" y="9899"/>
                    <a:pt x="20" y="11409"/>
                  </a:cubicBezTo>
                  <a:cubicBezTo>
                    <a:pt x="-987" y="12919"/>
                    <a:pt x="-555" y="14932"/>
                    <a:pt x="954" y="15938"/>
                  </a:cubicBezTo>
                  <a:lnTo>
                    <a:pt x="4094" y="17999"/>
                  </a:lnTo>
                  <a:cubicBezTo>
                    <a:pt x="1673" y="27800"/>
                    <a:pt x="5388" y="38463"/>
                    <a:pt x="14254" y="44334"/>
                  </a:cubicBezTo>
                  <a:lnTo>
                    <a:pt x="14254" y="44334"/>
                  </a:lnTo>
                  <a:cubicBezTo>
                    <a:pt x="20460" y="48408"/>
                    <a:pt x="27625" y="49270"/>
                    <a:pt x="34431" y="46683"/>
                  </a:cubicBezTo>
                  <a:cubicBezTo>
                    <a:pt x="36132" y="46035"/>
                    <a:pt x="36971" y="44166"/>
                    <a:pt x="36348" y="42465"/>
                  </a:cubicBezTo>
                  <a:cubicBezTo>
                    <a:pt x="35629" y="40740"/>
                    <a:pt x="33760" y="39877"/>
                    <a:pt x="32058" y="40524"/>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0" name="Google Shape;2340;p93"/>
            <p:cNvSpPr/>
            <p:nvPr/>
          </p:nvSpPr>
          <p:spPr>
            <a:xfrm>
              <a:off x="2658934" y="1623934"/>
              <a:ext cx="52184" cy="48988"/>
            </a:xfrm>
            <a:custGeom>
              <a:rect b="b" l="l" r="r" t="t"/>
              <a:pathLst>
                <a:path extrusionOk="0" h="48988" w="52184">
                  <a:moveTo>
                    <a:pt x="45326" y="31498"/>
                  </a:moveTo>
                  <a:cubicBezTo>
                    <a:pt x="43577" y="36315"/>
                    <a:pt x="39814" y="39766"/>
                    <a:pt x="34758" y="41203"/>
                  </a:cubicBezTo>
                  <a:lnTo>
                    <a:pt x="34758" y="41203"/>
                  </a:lnTo>
                  <a:cubicBezTo>
                    <a:pt x="28049" y="43097"/>
                    <a:pt x="21195" y="40868"/>
                    <a:pt x="16738" y="36099"/>
                  </a:cubicBezTo>
                  <a:lnTo>
                    <a:pt x="31547" y="31882"/>
                  </a:lnTo>
                  <a:cubicBezTo>
                    <a:pt x="33273" y="31379"/>
                    <a:pt x="34279" y="29581"/>
                    <a:pt x="33800" y="27832"/>
                  </a:cubicBezTo>
                  <a:cubicBezTo>
                    <a:pt x="33321" y="26107"/>
                    <a:pt x="31499" y="25100"/>
                    <a:pt x="29774" y="25580"/>
                  </a:cubicBezTo>
                  <a:lnTo>
                    <a:pt x="13168" y="30300"/>
                  </a:lnTo>
                  <a:cubicBezTo>
                    <a:pt x="12976" y="29821"/>
                    <a:pt x="12712" y="29366"/>
                    <a:pt x="12569" y="28863"/>
                  </a:cubicBezTo>
                  <a:cubicBezTo>
                    <a:pt x="12401" y="28263"/>
                    <a:pt x="12353" y="27664"/>
                    <a:pt x="12257" y="27065"/>
                  </a:cubicBezTo>
                  <a:lnTo>
                    <a:pt x="28840" y="22321"/>
                  </a:lnTo>
                  <a:cubicBezTo>
                    <a:pt x="30565" y="21841"/>
                    <a:pt x="31571" y="20020"/>
                    <a:pt x="31068" y="18295"/>
                  </a:cubicBezTo>
                  <a:cubicBezTo>
                    <a:pt x="30565" y="16570"/>
                    <a:pt x="28792" y="15539"/>
                    <a:pt x="27042" y="16042"/>
                  </a:cubicBezTo>
                  <a:lnTo>
                    <a:pt x="27042" y="16042"/>
                  </a:lnTo>
                  <a:lnTo>
                    <a:pt x="12353" y="20236"/>
                  </a:lnTo>
                  <a:cubicBezTo>
                    <a:pt x="13695" y="13934"/>
                    <a:pt x="18320" y="8542"/>
                    <a:pt x="24910" y="6649"/>
                  </a:cubicBezTo>
                  <a:lnTo>
                    <a:pt x="24934" y="6649"/>
                  </a:lnTo>
                  <a:cubicBezTo>
                    <a:pt x="29798" y="5283"/>
                    <a:pt x="34639" y="6098"/>
                    <a:pt x="38569" y="8997"/>
                  </a:cubicBezTo>
                  <a:cubicBezTo>
                    <a:pt x="40006" y="10052"/>
                    <a:pt x="42067" y="9740"/>
                    <a:pt x="43145" y="8278"/>
                  </a:cubicBezTo>
                  <a:cubicBezTo>
                    <a:pt x="44224" y="6841"/>
                    <a:pt x="43888" y="4780"/>
                    <a:pt x="42450" y="3725"/>
                  </a:cubicBezTo>
                  <a:cubicBezTo>
                    <a:pt x="36819" y="-396"/>
                    <a:pt x="29990" y="-1594"/>
                    <a:pt x="23160" y="347"/>
                  </a:cubicBezTo>
                  <a:lnTo>
                    <a:pt x="23136" y="347"/>
                  </a:lnTo>
                  <a:cubicBezTo>
                    <a:pt x="12976" y="3246"/>
                    <a:pt x="6242" y="12208"/>
                    <a:pt x="5524" y="22177"/>
                  </a:cubicBezTo>
                  <a:lnTo>
                    <a:pt x="1833" y="23231"/>
                  </a:lnTo>
                  <a:cubicBezTo>
                    <a:pt x="108" y="23734"/>
                    <a:pt x="-899" y="25532"/>
                    <a:pt x="-395" y="27281"/>
                  </a:cubicBezTo>
                  <a:cubicBezTo>
                    <a:pt x="108" y="29030"/>
                    <a:pt x="1881" y="30037"/>
                    <a:pt x="3631" y="29533"/>
                  </a:cubicBezTo>
                  <a:lnTo>
                    <a:pt x="3631" y="29533"/>
                  </a:lnTo>
                  <a:lnTo>
                    <a:pt x="5955" y="28863"/>
                  </a:lnTo>
                  <a:cubicBezTo>
                    <a:pt x="6075" y="29462"/>
                    <a:pt x="6123" y="30061"/>
                    <a:pt x="6290" y="30660"/>
                  </a:cubicBezTo>
                  <a:cubicBezTo>
                    <a:pt x="6434" y="31163"/>
                    <a:pt x="6698" y="31618"/>
                    <a:pt x="6865" y="32121"/>
                  </a:cubicBezTo>
                  <a:lnTo>
                    <a:pt x="4541" y="32792"/>
                  </a:lnTo>
                  <a:cubicBezTo>
                    <a:pt x="2816" y="33296"/>
                    <a:pt x="1809" y="35093"/>
                    <a:pt x="2289" y="36842"/>
                  </a:cubicBezTo>
                  <a:cubicBezTo>
                    <a:pt x="2792" y="38567"/>
                    <a:pt x="4589" y="39574"/>
                    <a:pt x="6338" y="39071"/>
                  </a:cubicBezTo>
                  <a:lnTo>
                    <a:pt x="9933" y="38040"/>
                  </a:lnTo>
                  <a:cubicBezTo>
                    <a:pt x="15780" y="46260"/>
                    <a:pt x="26299" y="50405"/>
                    <a:pt x="36532" y="47506"/>
                  </a:cubicBezTo>
                  <a:lnTo>
                    <a:pt x="36532" y="47506"/>
                  </a:lnTo>
                  <a:cubicBezTo>
                    <a:pt x="43673" y="45469"/>
                    <a:pt x="48968" y="40580"/>
                    <a:pt x="51461" y="33751"/>
                  </a:cubicBezTo>
                  <a:cubicBezTo>
                    <a:pt x="52083" y="32050"/>
                    <a:pt x="51197" y="30180"/>
                    <a:pt x="49496" y="29557"/>
                  </a:cubicBezTo>
                  <a:cubicBezTo>
                    <a:pt x="47818" y="28934"/>
                    <a:pt x="45949" y="29797"/>
                    <a:pt x="45326" y="31498"/>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1" name="Google Shape;2341;p93"/>
            <p:cNvSpPr/>
            <p:nvPr/>
          </p:nvSpPr>
          <p:spPr>
            <a:xfrm>
              <a:off x="2540411" y="1857357"/>
              <a:ext cx="363749" cy="173415"/>
            </a:xfrm>
            <a:custGeom>
              <a:rect b="b" l="l" r="r" t="t"/>
              <a:pathLst>
                <a:path extrusionOk="0" h="173415" w="363749">
                  <a:moveTo>
                    <a:pt x="360369" y="15731"/>
                  </a:moveTo>
                  <a:cubicBezTo>
                    <a:pt x="353467" y="1425"/>
                    <a:pt x="336214" y="-4614"/>
                    <a:pt x="321836" y="2311"/>
                  </a:cubicBezTo>
                  <a:lnTo>
                    <a:pt x="248773" y="38998"/>
                  </a:lnTo>
                  <a:cubicBezTo>
                    <a:pt x="249085" y="36986"/>
                    <a:pt x="249205" y="34925"/>
                    <a:pt x="249109" y="32840"/>
                  </a:cubicBezTo>
                  <a:cubicBezTo>
                    <a:pt x="248222" y="17001"/>
                    <a:pt x="234659" y="4851"/>
                    <a:pt x="218772" y="5714"/>
                  </a:cubicBezTo>
                  <a:lnTo>
                    <a:pt x="130085" y="10674"/>
                  </a:lnTo>
                  <a:cubicBezTo>
                    <a:pt x="119996" y="11250"/>
                    <a:pt x="110172" y="14484"/>
                    <a:pt x="101737" y="20044"/>
                  </a:cubicBezTo>
                  <a:lnTo>
                    <a:pt x="46310" y="56587"/>
                  </a:lnTo>
                  <a:lnTo>
                    <a:pt x="43555" y="52681"/>
                  </a:lnTo>
                  <a:cubicBezTo>
                    <a:pt x="41782" y="50165"/>
                    <a:pt x="38403" y="49398"/>
                    <a:pt x="35695" y="50932"/>
                  </a:cubicBezTo>
                  <a:lnTo>
                    <a:pt x="2482" y="69911"/>
                  </a:lnTo>
                  <a:cubicBezTo>
                    <a:pt x="1045" y="70726"/>
                    <a:pt x="-10" y="72139"/>
                    <a:pt x="-369" y="73769"/>
                  </a:cubicBezTo>
                  <a:cubicBezTo>
                    <a:pt x="-753" y="75398"/>
                    <a:pt x="-417" y="77100"/>
                    <a:pt x="517" y="78490"/>
                  </a:cubicBezTo>
                  <a:lnTo>
                    <a:pt x="63276" y="170244"/>
                  </a:lnTo>
                  <a:cubicBezTo>
                    <a:pt x="64187" y="171561"/>
                    <a:pt x="65553" y="172472"/>
                    <a:pt x="67134" y="172760"/>
                  </a:cubicBezTo>
                  <a:cubicBezTo>
                    <a:pt x="67494" y="172832"/>
                    <a:pt x="67853" y="172856"/>
                    <a:pt x="68213" y="172856"/>
                  </a:cubicBezTo>
                  <a:cubicBezTo>
                    <a:pt x="69435" y="172856"/>
                    <a:pt x="70633" y="172496"/>
                    <a:pt x="71639" y="171777"/>
                  </a:cubicBezTo>
                  <a:lnTo>
                    <a:pt x="104181" y="149036"/>
                  </a:lnTo>
                  <a:cubicBezTo>
                    <a:pt x="105499" y="148126"/>
                    <a:pt x="106386" y="146736"/>
                    <a:pt x="106649" y="145178"/>
                  </a:cubicBezTo>
                  <a:cubicBezTo>
                    <a:pt x="106913" y="143621"/>
                    <a:pt x="106553" y="141991"/>
                    <a:pt x="105643" y="140697"/>
                  </a:cubicBezTo>
                  <a:lnTo>
                    <a:pt x="102647" y="136456"/>
                  </a:lnTo>
                  <a:lnTo>
                    <a:pt x="123519" y="122557"/>
                  </a:lnTo>
                  <a:cubicBezTo>
                    <a:pt x="126011" y="120904"/>
                    <a:pt x="128911" y="119921"/>
                    <a:pt x="131906" y="119754"/>
                  </a:cubicBezTo>
                  <a:lnTo>
                    <a:pt x="224667" y="114554"/>
                  </a:lnTo>
                  <a:cubicBezTo>
                    <a:pt x="233150" y="114074"/>
                    <a:pt x="241321" y="111942"/>
                    <a:pt x="249205" y="108060"/>
                  </a:cubicBezTo>
                  <a:lnTo>
                    <a:pt x="346901" y="54215"/>
                  </a:lnTo>
                  <a:cubicBezTo>
                    <a:pt x="361231" y="47290"/>
                    <a:pt x="367270" y="30060"/>
                    <a:pt x="360369" y="15731"/>
                  </a:cubicBezTo>
                  <a:close/>
                  <a:moveTo>
                    <a:pt x="69746" y="158502"/>
                  </a:moveTo>
                  <a:lnTo>
                    <a:pt x="14056" y="77076"/>
                  </a:lnTo>
                  <a:lnTo>
                    <a:pt x="36941" y="64016"/>
                  </a:lnTo>
                  <a:lnTo>
                    <a:pt x="39793" y="68042"/>
                  </a:lnTo>
                  <a:cubicBezTo>
                    <a:pt x="39793" y="68042"/>
                    <a:pt x="39793" y="68042"/>
                    <a:pt x="39793" y="68042"/>
                  </a:cubicBezTo>
                  <a:cubicBezTo>
                    <a:pt x="39793" y="68042"/>
                    <a:pt x="39793" y="68042"/>
                    <a:pt x="39793" y="68066"/>
                  </a:cubicBezTo>
                  <a:lnTo>
                    <a:pt x="92439" y="142662"/>
                  </a:lnTo>
                  <a:lnTo>
                    <a:pt x="69746" y="158502"/>
                  </a:lnTo>
                  <a:close/>
                  <a:moveTo>
                    <a:pt x="341438" y="43575"/>
                  </a:moveTo>
                  <a:lnTo>
                    <a:pt x="243693" y="97444"/>
                  </a:lnTo>
                  <a:cubicBezTo>
                    <a:pt x="237511" y="100487"/>
                    <a:pt x="230897" y="102213"/>
                    <a:pt x="224020" y="102596"/>
                  </a:cubicBezTo>
                  <a:lnTo>
                    <a:pt x="131259" y="107796"/>
                  </a:lnTo>
                  <a:cubicBezTo>
                    <a:pt x="126131" y="108084"/>
                    <a:pt x="121171" y="109737"/>
                    <a:pt x="116905" y="112589"/>
                  </a:cubicBezTo>
                  <a:lnTo>
                    <a:pt x="95770" y="126655"/>
                  </a:lnTo>
                  <a:lnTo>
                    <a:pt x="53212" y="66340"/>
                  </a:lnTo>
                  <a:lnTo>
                    <a:pt x="108279" y="30036"/>
                  </a:lnTo>
                  <a:cubicBezTo>
                    <a:pt x="114964" y="25627"/>
                    <a:pt x="122728" y="23063"/>
                    <a:pt x="130732" y="22608"/>
                  </a:cubicBezTo>
                  <a:lnTo>
                    <a:pt x="219419" y="17648"/>
                  </a:lnTo>
                  <a:cubicBezTo>
                    <a:pt x="223972" y="17408"/>
                    <a:pt x="228213" y="18894"/>
                    <a:pt x="231592" y="21913"/>
                  </a:cubicBezTo>
                  <a:cubicBezTo>
                    <a:pt x="234947" y="24908"/>
                    <a:pt x="236936" y="29030"/>
                    <a:pt x="237175" y="33535"/>
                  </a:cubicBezTo>
                  <a:cubicBezTo>
                    <a:pt x="237415" y="38016"/>
                    <a:pt x="235905" y="42353"/>
                    <a:pt x="232910" y="45684"/>
                  </a:cubicBezTo>
                  <a:cubicBezTo>
                    <a:pt x="231496" y="47266"/>
                    <a:pt x="229819" y="48512"/>
                    <a:pt x="227973" y="49446"/>
                  </a:cubicBezTo>
                  <a:lnTo>
                    <a:pt x="227398" y="49734"/>
                  </a:lnTo>
                  <a:cubicBezTo>
                    <a:pt x="225505" y="50621"/>
                    <a:pt x="223445" y="51148"/>
                    <a:pt x="221288" y="51268"/>
                  </a:cubicBezTo>
                  <a:lnTo>
                    <a:pt x="152969" y="55126"/>
                  </a:lnTo>
                  <a:cubicBezTo>
                    <a:pt x="149687" y="55317"/>
                    <a:pt x="147147" y="58145"/>
                    <a:pt x="147338" y="61428"/>
                  </a:cubicBezTo>
                  <a:cubicBezTo>
                    <a:pt x="147530" y="64735"/>
                    <a:pt x="150381" y="67251"/>
                    <a:pt x="153641" y="67059"/>
                  </a:cubicBezTo>
                  <a:lnTo>
                    <a:pt x="221959" y="63201"/>
                  </a:lnTo>
                  <a:cubicBezTo>
                    <a:pt x="226224" y="62961"/>
                    <a:pt x="230250" y="61787"/>
                    <a:pt x="233916" y="59822"/>
                  </a:cubicBezTo>
                  <a:lnTo>
                    <a:pt x="327108" y="13023"/>
                  </a:lnTo>
                  <a:cubicBezTo>
                    <a:pt x="335495" y="8997"/>
                    <a:pt x="345584" y="12519"/>
                    <a:pt x="349609" y="20907"/>
                  </a:cubicBezTo>
                  <a:cubicBezTo>
                    <a:pt x="353635" y="29294"/>
                    <a:pt x="350113" y="39382"/>
                    <a:pt x="341438" y="435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2" name="Google Shape;2342;p93"/>
            <p:cNvSpPr/>
            <p:nvPr/>
          </p:nvSpPr>
          <p:spPr>
            <a:xfrm>
              <a:off x="2636826" y="1599392"/>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25"/>
                    <a:pt x="27344" y="92584"/>
                    <a:pt x="50540" y="92584"/>
                  </a:cubicBezTo>
                  <a:cubicBezTo>
                    <a:pt x="73760" y="92584"/>
                    <a:pt x="92643" y="73701"/>
                    <a:pt x="92643" y="50505"/>
                  </a:cubicBezTo>
                  <a:cubicBezTo>
                    <a:pt x="92643" y="27285"/>
                    <a:pt x="73760" y="8426"/>
                    <a:pt x="50540" y="84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3" name="Google Shape;2343;p93"/>
            <p:cNvSpPr/>
            <p:nvPr/>
          </p:nvSpPr>
          <p:spPr>
            <a:xfrm>
              <a:off x="2763494" y="1663468"/>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02"/>
                  </a:moveTo>
                  <a:cubicBezTo>
                    <a:pt x="27320" y="8402"/>
                    <a:pt x="8437" y="27285"/>
                    <a:pt x="8437" y="50481"/>
                  </a:cubicBezTo>
                  <a:cubicBezTo>
                    <a:pt x="8437" y="73677"/>
                    <a:pt x="27320" y="92560"/>
                    <a:pt x="50540" y="92560"/>
                  </a:cubicBezTo>
                  <a:cubicBezTo>
                    <a:pt x="73736" y="92560"/>
                    <a:pt x="92619" y="73677"/>
                    <a:pt x="92619" y="50481"/>
                  </a:cubicBezTo>
                  <a:cubicBezTo>
                    <a:pt x="92619" y="27285"/>
                    <a:pt x="73760" y="8402"/>
                    <a:pt x="50540" y="84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4" name="Google Shape;2344;p93"/>
            <p:cNvSpPr/>
            <p:nvPr/>
          </p:nvSpPr>
          <p:spPr>
            <a:xfrm>
              <a:off x="2648760" y="1743433"/>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01"/>
                    <a:pt x="27344" y="92584"/>
                    <a:pt x="50540" y="92584"/>
                  </a:cubicBezTo>
                  <a:cubicBezTo>
                    <a:pt x="73760" y="92584"/>
                    <a:pt x="92643" y="73701"/>
                    <a:pt x="92643" y="50505"/>
                  </a:cubicBezTo>
                  <a:cubicBezTo>
                    <a:pt x="92643" y="27309"/>
                    <a:pt x="73736" y="8426"/>
                    <a:pt x="50540" y="84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345" name="Google Shape;2345;p93"/>
          <p:cNvGrpSpPr/>
          <p:nvPr/>
        </p:nvGrpSpPr>
        <p:grpSpPr>
          <a:xfrm>
            <a:off x="8437694" y="3493576"/>
            <a:ext cx="277239" cy="277239"/>
            <a:chOff x="9086595" y="3381969"/>
            <a:chExt cx="369652" cy="369652"/>
          </a:xfrm>
        </p:grpSpPr>
        <p:sp>
          <p:nvSpPr>
            <p:cNvPr id="2346" name="Google Shape;2346;p93"/>
            <p:cNvSpPr/>
            <p:nvPr/>
          </p:nvSpPr>
          <p:spPr>
            <a:xfrm>
              <a:off x="9086595" y="3381969"/>
              <a:ext cx="369652" cy="369652"/>
            </a:xfrm>
            <a:custGeom>
              <a:rect b="b" l="l" r="r" t="t"/>
              <a:pathLst>
                <a:path extrusionOk="0" h="369652" w="369652">
                  <a:moveTo>
                    <a:pt x="340287" y="369442"/>
                  </a:moveTo>
                  <a:lnTo>
                    <a:pt x="28385" y="369442"/>
                  </a:lnTo>
                  <a:cubicBezTo>
                    <a:pt x="12450" y="369442"/>
                    <a:pt x="-490" y="356478"/>
                    <a:pt x="-490" y="340567"/>
                  </a:cubicBezTo>
                  <a:lnTo>
                    <a:pt x="-490" y="28665"/>
                  </a:lnTo>
                  <a:cubicBezTo>
                    <a:pt x="-490" y="12730"/>
                    <a:pt x="12474" y="-210"/>
                    <a:pt x="28385" y="-210"/>
                  </a:cubicBezTo>
                  <a:lnTo>
                    <a:pt x="340287" y="-210"/>
                  </a:lnTo>
                  <a:cubicBezTo>
                    <a:pt x="356222" y="-210"/>
                    <a:pt x="369162" y="12754"/>
                    <a:pt x="369162" y="28665"/>
                  </a:cubicBezTo>
                  <a:lnTo>
                    <a:pt x="369162" y="340567"/>
                  </a:lnTo>
                  <a:cubicBezTo>
                    <a:pt x="369186" y="356502"/>
                    <a:pt x="356222" y="369442"/>
                    <a:pt x="340287" y="369442"/>
                  </a:cubicBezTo>
                  <a:close/>
                  <a:moveTo>
                    <a:pt x="28385" y="11316"/>
                  </a:moveTo>
                  <a:cubicBezTo>
                    <a:pt x="18824" y="11316"/>
                    <a:pt x="11060" y="19080"/>
                    <a:pt x="11060" y="28641"/>
                  </a:cubicBezTo>
                  <a:lnTo>
                    <a:pt x="11060" y="340543"/>
                  </a:lnTo>
                  <a:cubicBezTo>
                    <a:pt x="11060" y="350104"/>
                    <a:pt x="18824" y="357868"/>
                    <a:pt x="28385" y="357868"/>
                  </a:cubicBezTo>
                  <a:lnTo>
                    <a:pt x="340287" y="357868"/>
                  </a:lnTo>
                  <a:cubicBezTo>
                    <a:pt x="349848" y="357868"/>
                    <a:pt x="357612" y="350104"/>
                    <a:pt x="357612" y="340543"/>
                  </a:cubicBezTo>
                  <a:lnTo>
                    <a:pt x="357612" y="28665"/>
                  </a:lnTo>
                  <a:cubicBezTo>
                    <a:pt x="357612" y="19104"/>
                    <a:pt x="349848" y="11340"/>
                    <a:pt x="340287" y="11340"/>
                  </a:cubicBezTo>
                  <a:lnTo>
                    <a:pt x="28385" y="1134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7" name="Google Shape;2347;p93"/>
            <p:cNvSpPr/>
            <p:nvPr/>
          </p:nvSpPr>
          <p:spPr>
            <a:xfrm>
              <a:off x="9404272" y="3549470"/>
              <a:ext cx="11550" cy="40425"/>
            </a:xfrm>
            <a:custGeom>
              <a:rect b="b" l="l" r="r" t="t"/>
              <a:pathLst>
                <a:path extrusionOk="0" h="40425" w="11550">
                  <a:moveTo>
                    <a:pt x="5285" y="40215"/>
                  </a:moveTo>
                  <a:cubicBezTo>
                    <a:pt x="2098" y="40215"/>
                    <a:pt x="-490" y="37627"/>
                    <a:pt x="-490" y="34440"/>
                  </a:cubicBezTo>
                  <a:lnTo>
                    <a:pt x="-490" y="5565"/>
                  </a:lnTo>
                  <a:cubicBezTo>
                    <a:pt x="-490" y="2378"/>
                    <a:pt x="2098" y="-210"/>
                    <a:pt x="5285" y="-210"/>
                  </a:cubicBezTo>
                  <a:cubicBezTo>
                    <a:pt x="8472" y="-210"/>
                    <a:pt x="11060" y="2378"/>
                    <a:pt x="11060" y="5565"/>
                  </a:cubicBezTo>
                  <a:lnTo>
                    <a:pt x="11060" y="34440"/>
                  </a:lnTo>
                  <a:cubicBezTo>
                    <a:pt x="11060" y="37627"/>
                    <a:pt x="8472" y="40215"/>
                    <a:pt x="5285" y="4021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8" name="Google Shape;2348;p93"/>
            <p:cNvSpPr/>
            <p:nvPr/>
          </p:nvSpPr>
          <p:spPr>
            <a:xfrm>
              <a:off x="9127021" y="3422394"/>
              <a:ext cx="288801" cy="288801"/>
            </a:xfrm>
            <a:custGeom>
              <a:rect b="b" l="l" r="r" t="t"/>
              <a:pathLst>
                <a:path extrusionOk="0" h="288801" w="288801">
                  <a:moveTo>
                    <a:pt x="282536" y="288591"/>
                  </a:moveTo>
                  <a:lnTo>
                    <a:pt x="5285" y="288591"/>
                  </a:lnTo>
                  <a:cubicBezTo>
                    <a:pt x="2098" y="288591"/>
                    <a:pt x="-490" y="286003"/>
                    <a:pt x="-490" y="282816"/>
                  </a:cubicBezTo>
                  <a:lnTo>
                    <a:pt x="-490" y="5565"/>
                  </a:lnTo>
                  <a:cubicBezTo>
                    <a:pt x="-490" y="2378"/>
                    <a:pt x="2098" y="-210"/>
                    <a:pt x="5285" y="-210"/>
                  </a:cubicBezTo>
                  <a:lnTo>
                    <a:pt x="282536" y="-210"/>
                  </a:lnTo>
                  <a:cubicBezTo>
                    <a:pt x="285723" y="-210"/>
                    <a:pt x="288311" y="2378"/>
                    <a:pt x="288311" y="5565"/>
                  </a:cubicBezTo>
                  <a:lnTo>
                    <a:pt x="288311" y="28665"/>
                  </a:lnTo>
                  <a:cubicBezTo>
                    <a:pt x="288311" y="31852"/>
                    <a:pt x="285723" y="34440"/>
                    <a:pt x="282536" y="34440"/>
                  </a:cubicBezTo>
                  <a:cubicBezTo>
                    <a:pt x="279349" y="34440"/>
                    <a:pt x="276761" y="31852"/>
                    <a:pt x="276761" y="28665"/>
                  </a:cubicBezTo>
                  <a:lnTo>
                    <a:pt x="276761" y="11340"/>
                  </a:lnTo>
                  <a:lnTo>
                    <a:pt x="11060" y="11340"/>
                  </a:lnTo>
                  <a:lnTo>
                    <a:pt x="11060" y="277041"/>
                  </a:lnTo>
                  <a:lnTo>
                    <a:pt x="276761" y="277041"/>
                  </a:lnTo>
                  <a:lnTo>
                    <a:pt x="276761" y="265491"/>
                  </a:lnTo>
                  <a:cubicBezTo>
                    <a:pt x="276761" y="262304"/>
                    <a:pt x="279349" y="259716"/>
                    <a:pt x="282536" y="259716"/>
                  </a:cubicBezTo>
                  <a:cubicBezTo>
                    <a:pt x="285723" y="259716"/>
                    <a:pt x="288311" y="262304"/>
                    <a:pt x="288311" y="265491"/>
                  </a:cubicBezTo>
                  <a:lnTo>
                    <a:pt x="288311" y="282816"/>
                  </a:lnTo>
                  <a:cubicBezTo>
                    <a:pt x="288311" y="286003"/>
                    <a:pt x="285723" y="288591"/>
                    <a:pt x="282536" y="2885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49" name="Google Shape;2349;p93"/>
            <p:cNvSpPr/>
            <p:nvPr/>
          </p:nvSpPr>
          <p:spPr>
            <a:xfrm>
              <a:off x="9386947" y="346861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0" name="Google Shape;2350;p93"/>
            <p:cNvSpPr/>
            <p:nvPr/>
          </p:nvSpPr>
          <p:spPr>
            <a:xfrm>
              <a:off x="9386947" y="360146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1" name="Google Shape;2351;p93"/>
            <p:cNvSpPr/>
            <p:nvPr/>
          </p:nvSpPr>
          <p:spPr>
            <a:xfrm>
              <a:off x="9190547" y="3485896"/>
              <a:ext cx="161749" cy="161749"/>
            </a:xfrm>
            <a:custGeom>
              <a:rect b="b" l="l" r="r" t="t"/>
              <a:pathLst>
                <a:path extrusionOk="0" h="161749" w="161749">
                  <a:moveTo>
                    <a:pt x="80385" y="161540"/>
                  </a:moveTo>
                  <a:cubicBezTo>
                    <a:pt x="35790" y="161540"/>
                    <a:pt x="-490" y="125260"/>
                    <a:pt x="-490" y="80665"/>
                  </a:cubicBezTo>
                  <a:cubicBezTo>
                    <a:pt x="-490" y="36070"/>
                    <a:pt x="35790" y="-210"/>
                    <a:pt x="80385" y="-210"/>
                  </a:cubicBezTo>
                  <a:cubicBezTo>
                    <a:pt x="124980" y="-210"/>
                    <a:pt x="161260" y="36070"/>
                    <a:pt x="161260" y="80665"/>
                  </a:cubicBezTo>
                  <a:cubicBezTo>
                    <a:pt x="161260" y="125260"/>
                    <a:pt x="124980" y="161540"/>
                    <a:pt x="80385" y="161540"/>
                  </a:cubicBezTo>
                  <a:close/>
                  <a:moveTo>
                    <a:pt x="80385" y="11364"/>
                  </a:moveTo>
                  <a:cubicBezTo>
                    <a:pt x="42164" y="11364"/>
                    <a:pt x="11060" y="42468"/>
                    <a:pt x="11060" y="80689"/>
                  </a:cubicBezTo>
                  <a:cubicBezTo>
                    <a:pt x="11060" y="118910"/>
                    <a:pt x="42164" y="150014"/>
                    <a:pt x="80385" y="150014"/>
                  </a:cubicBezTo>
                  <a:cubicBezTo>
                    <a:pt x="118606" y="150014"/>
                    <a:pt x="149710" y="118910"/>
                    <a:pt x="149710" y="80689"/>
                  </a:cubicBezTo>
                  <a:cubicBezTo>
                    <a:pt x="149710" y="42468"/>
                    <a:pt x="118606" y="11364"/>
                    <a:pt x="80385" y="113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2" name="Google Shape;2352;p93"/>
            <p:cNvSpPr/>
            <p:nvPr/>
          </p:nvSpPr>
          <p:spPr>
            <a:xfrm>
              <a:off x="9225221" y="3520594"/>
              <a:ext cx="92401" cy="92401"/>
            </a:xfrm>
            <a:custGeom>
              <a:rect b="b" l="l" r="r" t="t"/>
              <a:pathLst>
                <a:path extrusionOk="0" h="92401" w="92401">
                  <a:moveTo>
                    <a:pt x="45710" y="92191"/>
                  </a:moveTo>
                  <a:cubicBezTo>
                    <a:pt x="20238" y="92191"/>
                    <a:pt x="-490" y="71463"/>
                    <a:pt x="-490" y="45991"/>
                  </a:cubicBezTo>
                  <a:cubicBezTo>
                    <a:pt x="-490" y="20518"/>
                    <a:pt x="20238" y="-210"/>
                    <a:pt x="45710" y="-210"/>
                  </a:cubicBezTo>
                  <a:cubicBezTo>
                    <a:pt x="71183" y="-210"/>
                    <a:pt x="91911" y="20518"/>
                    <a:pt x="91911" y="45991"/>
                  </a:cubicBezTo>
                  <a:cubicBezTo>
                    <a:pt x="91911" y="71463"/>
                    <a:pt x="71183" y="92191"/>
                    <a:pt x="45710" y="92191"/>
                  </a:cubicBezTo>
                  <a:close/>
                  <a:moveTo>
                    <a:pt x="45710" y="11316"/>
                  </a:moveTo>
                  <a:cubicBezTo>
                    <a:pt x="26612" y="11316"/>
                    <a:pt x="11060" y="26868"/>
                    <a:pt x="11060" y="45967"/>
                  </a:cubicBezTo>
                  <a:cubicBezTo>
                    <a:pt x="11060" y="65065"/>
                    <a:pt x="26612" y="80617"/>
                    <a:pt x="45710" y="80617"/>
                  </a:cubicBezTo>
                  <a:cubicBezTo>
                    <a:pt x="64809" y="80617"/>
                    <a:pt x="80361" y="65065"/>
                    <a:pt x="80361" y="45967"/>
                  </a:cubicBezTo>
                  <a:cubicBezTo>
                    <a:pt x="80361" y="26868"/>
                    <a:pt x="64833" y="11316"/>
                    <a:pt x="45710" y="113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3" name="Google Shape;2353;p93"/>
            <p:cNvSpPr/>
            <p:nvPr/>
          </p:nvSpPr>
          <p:spPr>
            <a:xfrm>
              <a:off x="9236951" y="3598366"/>
              <a:ext cx="24777" cy="43504"/>
            </a:xfrm>
            <a:custGeom>
              <a:rect b="b" l="l" r="r" t="t"/>
              <a:pathLst>
                <a:path extrusionOk="0" h="43504" w="24777">
                  <a:moveTo>
                    <a:pt x="5273" y="43295"/>
                  </a:moveTo>
                  <a:cubicBezTo>
                    <a:pt x="4530" y="43295"/>
                    <a:pt x="3787" y="43151"/>
                    <a:pt x="3069" y="42863"/>
                  </a:cubicBezTo>
                  <a:cubicBezTo>
                    <a:pt x="121" y="41641"/>
                    <a:pt x="-1269" y="38263"/>
                    <a:pt x="-47" y="35315"/>
                  </a:cubicBezTo>
                  <a:lnTo>
                    <a:pt x="13181" y="3349"/>
                  </a:lnTo>
                  <a:cubicBezTo>
                    <a:pt x="14403" y="401"/>
                    <a:pt x="17782" y="-989"/>
                    <a:pt x="20729" y="233"/>
                  </a:cubicBezTo>
                  <a:cubicBezTo>
                    <a:pt x="23677" y="1455"/>
                    <a:pt x="25067" y="4834"/>
                    <a:pt x="23844" y="7782"/>
                  </a:cubicBezTo>
                  <a:lnTo>
                    <a:pt x="10593" y="39748"/>
                  </a:lnTo>
                  <a:cubicBezTo>
                    <a:pt x="9682" y="41953"/>
                    <a:pt x="7526" y="43295"/>
                    <a:pt x="5273" y="4329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4" name="Google Shape;2354;p93"/>
            <p:cNvSpPr/>
            <p:nvPr/>
          </p:nvSpPr>
          <p:spPr>
            <a:xfrm>
              <a:off x="9281138" y="3491697"/>
              <a:ext cx="24777" cy="43514"/>
            </a:xfrm>
            <a:custGeom>
              <a:rect b="b" l="l" r="r" t="t"/>
              <a:pathLst>
                <a:path extrusionOk="0" h="43514" w="24777">
                  <a:moveTo>
                    <a:pt x="5273" y="43305"/>
                  </a:moveTo>
                  <a:cubicBezTo>
                    <a:pt x="4530" y="43305"/>
                    <a:pt x="3788" y="43161"/>
                    <a:pt x="3069" y="42874"/>
                  </a:cubicBezTo>
                  <a:cubicBezTo>
                    <a:pt x="121" y="41651"/>
                    <a:pt x="-1269" y="38273"/>
                    <a:pt x="-47" y="35325"/>
                  </a:cubicBezTo>
                  <a:lnTo>
                    <a:pt x="13181" y="3359"/>
                  </a:lnTo>
                  <a:cubicBezTo>
                    <a:pt x="14403" y="411"/>
                    <a:pt x="17782" y="-1003"/>
                    <a:pt x="20729" y="243"/>
                  </a:cubicBezTo>
                  <a:cubicBezTo>
                    <a:pt x="23677" y="1466"/>
                    <a:pt x="25067" y="4844"/>
                    <a:pt x="23844" y="7792"/>
                  </a:cubicBezTo>
                  <a:lnTo>
                    <a:pt x="10617" y="39758"/>
                  </a:lnTo>
                  <a:cubicBezTo>
                    <a:pt x="9682" y="41963"/>
                    <a:pt x="7526" y="43305"/>
                    <a:pt x="5273" y="433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5" name="Google Shape;2355;p93"/>
            <p:cNvSpPr/>
            <p:nvPr/>
          </p:nvSpPr>
          <p:spPr>
            <a:xfrm>
              <a:off x="9236927" y="3491683"/>
              <a:ext cx="24801" cy="43528"/>
            </a:xfrm>
            <a:custGeom>
              <a:rect b="b" l="l" r="r" t="t"/>
              <a:pathLst>
                <a:path extrusionOk="0" h="43528" w="24801">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68" y="35315"/>
                  </a:lnTo>
                  <a:cubicBezTo>
                    <a:pt x="25091" y="38263"/>
                    <a:pt x="23701" y="41641"/>
                    <a:pt x="20753" y="42863"/>
                  </a:cubicBezTo>
                  <a:cubicBezTo>
                    <a:pt x="20010" y="43175"/>
                    <a:pt x="19268" y="43319"/>
                    <a:pt x="18525" y="433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6" name="Google Shape;2356;p93"/>
            <p:cNvSpPr/>
            <p:nvPr/>
          </p:nvSpPr>
          <p:spPr>
            <a:xfrm>
              <a:off x="9281114" y="3598342"/>
              <a:ext cx="24777" cy="43528"/>
            </a:xfrm>
            <a:custGeom>
              <a:rect b="b" l="l" r="r" t="t"/>
              <a:pathLst>
                <a:path extrusionOk="0" h="43528" w="24777">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44" y="35315"/>
                  </a:lnTo>
                  <a:cubicBezTo>
                    <a:pt x="25067" y="38263"/>
                    <a:pt x="23677" y="41641"/>
                    <a:pt x="20729" y="42864"/>
                  </a:cubicBezTo>
                  <a:cubicBezTo>
                    <a:pt x="20010" y="43199"/>
                    <a:pt x="19268" y="43319"/>
                    <a:pt x="18525" y="433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7" name="Google Shape;2357;p93"/>
            <p:cNvSpPr/>
            <p:nvPr/>
          </p:nvSpPr>
          <p:spPr>
            <a:xfrm>
              <a:off x="9302993" y="3532276"/>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40" y="24604"/>
                    <a:pt x="5297" y="246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8" name="Google Shape;2358;p93"/>
            <p:cNvSpPr/>
            <p:nvPr/>
          </p:nvSpPr>
          <p:spPr>
            <a:xfrm>
              <a:off x="9196334" y="3576464"/>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16" y="24604"/>
                    <a:pt x="5297" y="246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59" name="Google Shape;2359;p93"/>
            <p:cNvSpPr/>
            <p:nvPr/>
          </p:nvSpPr>
          <p:spPr>
            <a:xfrm>
              <a:off x="9196334" y="3532300"/>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6" y="401"/>
                    <a:pt x="4554" y="-989"/>
                    <a:pt x="7502" y="233"/>
                  </a:cubicBezTo>
                  <a:lnTo>
                    <a:pt x="39468" y="13485"/>
                  </a:lnTo>
                  <a:cubicBezTo>
                    <a:pt x="42416" y="14707"/>
                    <a:pt x="43806" y="18086"/>
                    <a:pt x="42583" y="21033"/>
                  </a:cubicBezTo>
                  <a:cubicBezTo>
                    <a:pt x="41673" y="23238"/>
                    <a:pt x="39516" y="24580"/>
                    <a:pt x="37240" y="245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360" name="Google Shape;2360;p93"/>
            <p:cNvSpPr/>
            <p:nvPr/>
          </p:nvSpPr>
          <p:spPr>
            <a:xfrm>
              <a:off x="9303017" y="3576488"/>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5" y="401"/>
                    <a:pt x="4554" y="-989"/>
                    <a:pt x="7502" y="233"/>
                  </a:cubicBezTo>
                  <a:lnTo>
                    <a:pt x="39468" y="13485"/>
                  </a:lnTo>
                  <a:cubicBezTo>
                    <a:pt x="42416" y="14707"/>
                    <a:pt x="43806" y="18086"/>
                    <a:pt x="42584" y="21033"/>
                  </a:cubicBezTo>
                  <a:cubicBezTo>
                    <a:pt x="41649" y="23238"/>
                    <a:pt x="39492" y="24580"/>
                    <a:pt x="37240" y="245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sp>
        <p:nvSpPr>
          <p:cNvPr id="2361" name="Google Shape;2361;p93"/>
          <p:cNvSpPr/>
          <p:nvPr/>
        </p:nvSpPr>
        <p:spPr>
          <a:xfrm>
            <a:off x="7614938" y="1343728"/>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62" name="Google Shape;2362;p93"/>
          <p:cNvSpPr/>
          <p:nvPr/>
        </p:nvSpPr>
        <p:spPr>
          <a:xfrm>
            <a:off x="7655438" y="1384228"/>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63" name="Google Shape;2363;p93"/>
          <p:cNvSpPr/>
          <p:nvPr/>
        </p:nvSpPr>
        <p:spPr>
          <a:xfrm>
            <a:off x="8232158" y="1343728"/>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64" name="Google Shape;2364;p93"/>
          <p:cNvSpPr/>
          <p:nvPr/>
        </p:nvSpPr>
        <p:spPr>
          <a:xfrm>
            <a:off x="8272658" y="1384228"/>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65" name="Google Shape;2365;p93"/>
          <p:cNvSpPr/>
          <p:nvPr/>
        </p:nvSpPr>
        <p:spPr>
          <a:xfrm>
            <a:off x="6891038" y="1343728"/>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66" name="Google Shape;2366;p93"/>
          <p:cNvSpPr/>
          <p:nvPr/>
        </p:nvSpPr>
        <p:spPr>
          <a:xfrm>
            <a:off x="6931538" y="1384228"/>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367" name="Google Shape;2367;p93"/>
          <p:cNvPicPr preferRelativeResize="0"/>
          <p:nvPr/>
        </p:nvPicPr>
        <p:blipFill rotWithShape="1">
          <a:blip r:embed="rId46">
            <a:alphaModFix/>
          </a:blip>
          <a:srcRect b="0" l="0" r="0" t="0"/>
          <a:stretch/>
        </p:blipFill>
        <p:spPr>
          <a:xfrm>
            <a:off x="7034438" y="1540537"/>
            <a:ext cx="274154" cy="154211"/>
          </a:xfrm>
          <a:prstGeom prst="rect">
            <a:avLst/>
          </a:prstGeom>
          <a:noFill/>
          <a:ln>
            <a:noFill/>
          </a:ln>
        </p:spPr>
      </p:pic>
      <p:pic>
        <p:nvPicPr>
          <p:cNvPr id="2368" name="Google Shape;2368;p93"/>
          <p:cNvPicPr preferRelativeResize="0"/>
          <p:nvPr/>
        </p:nvPicPr>
        <p:blipFill rotWithShape="1">
          <a:blip r:embed="rId47">
            <a:alphaModFix/>
          </a:blip>
          <a:srcRect b="0" l="0" r="0" t="0"/>
          <a:stretch/>
        </p:blipFill>
        <p:spPr>
          <a:xfrm>
            <a:off x="7793795" y="1523266"/>
            <a:ext cx="203756" cy="206336"/>
          </a:xfrm>
          <a:prstGeom prst="rect">
            <a:avLst/>
          </a:prstGeom>
          <a:noFill/>
          <a:ln>
            <a:noFill/>
          </a:ln>
        </p:spPr>
      </p:pic>
      <p:pic>
        <p:nvPicPr>
          <p:cNvPr id="2369" name="Google Shape;2369;p93"/>
          <p:cNvPicPr preferRelativeResize="0"/>
          <p:nvPr/>
        </p:nvPicPr>
        <p:blipFill rotWithShape="1">
          <a:blip r:embed="rId48">
            <a:alphaModFix/>
          </a:blip>
          <a:srcRect b="0" l="0" r="0" t="0"/>
          <a:stretch/>
        </p:blipFill>
        <p:spPr>
          <a:xfrm>
            <a:off x="8379704" y="1501340"/>
            <a:ext cx="262077" cy="228260"/>
          </a:xfrm>
          <a:prstGeom prst="rect">
            <a:avLst/>
          </a:prstGeom>
          <a:noFill/>
          <a:ln>
            <a:noFill/>
          </a:ln>
        </p:spPr>
      </p:pic>
      <p:sp>
        <p:nvSpPr>
          <p:cNvPr id="2370" name="Google Shape;2370;p93"/>
          <p:cNvSpPr/>
          <p:nvPr/>
        </p:nvSpPr>
        <p:spPr>
          <a:xfrm>
            <a:off x="477900"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71" name="Google Shape;2371;p93"/>
          <p:cNvSpPr/>
          <p:nvPr/>
        </p:nvSpPr>
        <p:spPr>
          <a:xfrm>
            <a:off x="518400"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72" name="Google Shape;2372;p93"/>
          <p:cNvSpPr/>
          <p:nvPr/>
        </p:nvSpPr>
        <p:spPr>
          <a:xfrm>
            <a:off x="1191736"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73" name="Google Shape;2373;p93"/>
          <p:cNvSpPr/>
          <p:nvPr/>
        </p:nvSpPr>
        <p:spPr>
          <a:xfrm>
            <a:off x="1232236"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74" name="Google Shape;2374;p93"/>
          <p:cNvSpPr/>
          <p:nvPr/>
        </p:nvSpPr>
        <p:spPr>
          <a:xfrm>
            <a:off x="190557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75" name="Google Shape;2375;p93"/>
          <p:cNvSpPr/>
          <p:nvPr/>
        </p:nvSpPr>
        <p:spPr>
          <a:xfrm>
            <a:off x="194607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76" name="Google Shape;2376;p93"/>
          <p:cNvSpPr/>
          <p:nvPr/>
        </p:nvSpPr>
        <p:spPr>
          <a:xfrm>
            <a:off x="262101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77" name="Google Shape;2377;p93"/>
          <p:cNvSpPr/>
          <p:nvPr/>
        </p:nvSpPr>
        <p:spPr>
          <a:xfrm>
            <a:off x="266151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78" name="Google Shape;2378;p93"/>
          <p:cNvSpPr/>
          <p:nvPr/>
        </p:nvSpPr>
        <p:spPr>
          <a:xfrm>
            <a:off x="3336453"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79" name="Google Shape;2379;p93"/>
          <p:cNvSpPr/>
          <p:nvPr/>
        </p:nvSpPr>
        <p:spPr>
          <a:xfrm>
            <a:off x="3376953"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80" name="Google Shape;2380;p93"/>
          <p:cNvSpPr/>
          <p:nvPr/>
        </p:nvSpPr>
        <p:spPr>
          <a:xfrm>
            <a:off x="4047945"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81" name="Google Shape;2381;p93"/>
          <p:cNvSpPr/>
          <p:nvPr/>
        </p:nvSpPr>
        <p:spPr>
          <a:xfrm>
            <a:off x="4088445"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82" name="Google Shape;2382;p93"/>
          <p:cNvSpPr/>
          <p:nvPr/>
        </p:nvSpPr>
        <p:spPr>
          <a:xfrm>
            <a:off x="4761781"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83" name="Google Shape;2383;p93"/>
          <p:cNvSpPr/>
          <p:nvPr/>
        </p:nvSpPr>
        <p:spPr>
          <a:xfrm>
            <a:off x="4802281"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84" name="Google Shape;2384;p93"/>
          <p:cNvSpPr/>
          <p:nvPr/>
        </p:nvSpPr>
        <p:spPr>
          <a:xfrm>
            <a:off x="547561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85" name="Google Shape;2385;p93"/>
          <p:cNvSpPr/>
          <p:nvPr/>
        </p:nvSpPr>
        <p:spPr>
          <a:xfrm>
            <a:off x="551611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386" name="Google Shape;2386;p93"/>
          <p:cNvSpPr/>
          <p:nvPr/>
        </p:nvSpPr>
        <p:spPr>
          <a:xfrm>
            <a:off x="619105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387" name="Google Shape;2387;p93"/>
          <p:cNvSpPr/>
          <p:nvPr/>
        </p:nvSpPr>
        <p:spPr>
          <a:xfrm>
            <a:off x="623155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388" name="Google Shape;2388;p93"/>
          <p:cNvPicPr preferRelativeResize="0"/>
          <p:nvPr/>
        </p:nvPicPr>
        <p:blipFill rotWithShape="1">
          <a:blip r:embed="rId49">
            <a:alphaModFix/>
          </a:blip>
          <a:srcRect b="0" l="0" r="0" t="0"/>
          <a:stretch/>
        </p:blipFill>
        <p:spPr>
          <a:xfrm>
            <a:off x="1326662" y="1511407"/>
            <a:ext cx="240030" cy="194310"/>
          </a:xfrm>
          <a:prstGeom prst="rect">
            <a:avLst/>
          </a:prstGeom>
          <a:noFill/>
          <a:ln>
            <a:noFill/>
          </a:ln>
        </p:spPr>
      </p:pic>
      <p:pic>
        <p:nvPicPr>
          <p:cNvPr id="2389" name="Google Shape;2389;p93"/>
          <p:cNvPicPr preferRelativeResize="0"/>
          <p:nvPr/>
        </p:nvPicPr>
        <p:blipFill rotWithShape="1">
          <a:blip r:embed="rId50">
            <a:alphaModFix/>
          </a:blip>
          <a:srcRect b="0" l="0" r="0" t="0"/>
          <a:stretch/>
        </p:blipFill>
        <p:spPr>
          <a:xfrm>
            <a:off x="2039129" y="1501340"/>
            <a:ext cx="262890" cy="182880"/>
          </a:xfrm>
          <a:prstGeom prst="rect">
            <a:avLst/>
          </a:prstGeom>
          <a:noFill/>
          <a:ln>
            <a:noFill/>
          </a:ln>
        </p:spPr>
      </p:pic>
      <p:pic>
        <p:nvPicPr>
          <p:cNvPr id="2390" name="Google Shape;2390;p93"/>
          <p:cNvPicPr preferRelativeResize="0"/>
          <p:nvPr/>
        </p:nvPicPr>
        <p:blipFill rotWithShape="1">
          <a:blip r:embed="rId51">
            <a:alphaModFix/>
          </a:blip>
          <a:srcRect b="0" l="0" r="0" t="0"/>
          <a:stretch/>
        </p:blipFill>
        <p:spPr>
          <a:xfrm>
            <a:off x="2765221" y="1488547"/>
            <a:ext cx="262890" cy="228600"/>
          </a:xfrm>
          <a:prstGeom prst="rect">
            <a:avLst/>
          </a:prstGeom>
          <a:noFill/>
          <a:ln>
            <a:noFill/>
          </a:ln>
        </p:spPr>
      </p:pic>
      <p:pic>
        <p:nvPicPr>
          <p:cNvPr id="2391" name="Google Shape;2391;p93"/>
          <p:cNvPicPr preferRelativeResize="0"/>
          <p:nvPr/>
        </p:nvPicPr>
        <p:blipFill rotWithShape="1">
          <a:blip r:embed="rId52">
            <a:alphaModFix/>
          </a:blip>
          <a:srcRect b="0" l="0" r="0" t="0"/>
          <a:stretch/>
        </p:blipFill>
        <p:spPr>
          <a:xfrm>
            <a:off x="3489700" y="1474260"/>
            <a:ext cx="257175" cy="257175"/>
          </a:xfrm>
          <a:prstGeom prst="rect">
            <a:avLst/>
          </a:prstGeom>
          <a:noFill/>
          <a:ln>
            <a:noFill/>
          </a:ln>
        </p:spPr>
      </p:pic>
      <p:pic>
        <p:nvPicPr>
          <p:cNvPr id="2392" name="Google Shape;2392;p93"/>
          <p:cNvPicPr preferRelativeResize="0"/>
          <p:nvPr/>
        </p:nvPicPr>
        <p:blipFill rotWithShape="1">
          <a:blip r:embed="rId53">
            <a:alphaModFix/>
          </a:blip>
          <a:srcRect b="0" l="0" r="0" t="0"/>
          <a:stretch/>
        </p:blipFill>
        <p:spPr>
          <a:xfrm>
            <a:off x="4202857" y="1469497"/>
            <a:ext cx="257175" cy="266700"/>
          </a:xfrm>
          <a:prstGeom prst="rect">
            <a:avLst/>
          </a:prstGeom>
          <a:noFill/>
          <a:ln>
            <a:noFill/>
          </a:ln>
        </p:spPr>
      </p:pic>
      <p:pic>
        <p:nvPicPr>
          <p:cNvPr id="2393" name="Google Shape;2393;p93"/>
          <p:cNvPicPr preferRelativeResize="0"/>
          <p:nvPr/>
        </p:nvPicPr>
        <p:blipFill rotWithShape="1">
          <a:blip r:embed="rId54">
            <a:alphaModFix/>
          </a:blip>
          <a:srcRect b="0" l="0" r="0" t="0"/>
          <a:stretch/>
        </p:blipFill>
        <p:spPr>
          <a:xfrm>
            <a:off x="4911548" y="1469497"/>
            <a:ext cx="266700" cy="266700"/>
          </a:xfrm>
          <a:prstGeom prst="rect">
            <a:avLst/>
          </a:prstGeom>
          <a:noFill/>
          <a:ln>
            <a:noFill/>
          </a:ln>
        </p:spPr>
      </p:pic>
      <p:pic>
        <p:nvPicPr>
          <p:cNvPr id="2394" name="Google Shape;2394;p93"/>
          <p:cNvPicPr preferRelativeResize="0"/>
          <p:nvPr/>
        </p:nvPicPr>
        <p:blipFill rotWithShape="1">
          <a:blip r:embed="rId55">
            <a:alphaModFix/>
          </a:blip>
          <a:srcRect b="0" l="0" r="0" t="0"/>
          <a:stretch/>
        </p:blipFill>
        <p:spPr>
          <a:xfrm>
            <a:off x="5639743" y="1488547"/>
            <a:ext cx="238125" cy="228600"/>
          </a:xfrm>
          <a:prstGeom prst="rect">
            <a:avLst/>
          </a:prstGeom>
          <a:noFill/>
          <a:ln>
            <a:noFill/>
          </a:ln>
        </p:spPr>
      </p:pic>
      <p:pic>
        <p:nvPicPr>
          <p:cNvPr id="2395" name="Google Shape;2395;p93"/>
          <p:cNvPicPr preferRelativeResize="0"/>
          <p:nvPr/>
        </p:nvPicPr>
        <p:blipFill rotWithShape="1">
          <a:blip r:embed="rId56">
            <a:alphaModFix/>
          </a:blip>
          <a:srcRect b="0" l="0" r="0" t="0"/>
          <a:stretch/>
        </p:blipFill>
        <p:spPr>
          <a:xfrm>
            <a:off x="6381333" y="1488547"/>
            <a:ext cx="200025" cy="228600"/>
          </a:xfrm>
          <a:prstGeom prst="rect">
            <a:avLst/>
          </a:prstGeom>
          <a:noFill/>
          <a:ln>
            <a:noFill/>
          </a:ln>
        </p:spPr>
      </p:pic>
      <p:pic>
        <p:nvPicPr>
          <p:cNvPr id="2396" name="Google Shape;2396;p93"/>
          <p:cNvPicPr preferRelativeResize="0"/>
          <p:nvPr/>
        </p:nvPicPr>
        <p:blipFill rotWithShape="1">
          <a:blip r:embed="rId57">
            <a:alphaModFix/>
          </a:blip>
          <a:srcRect b="0" l="0" r="0" t="0"/>
          <a:stretch/>
        </p:blipFill>
        <p:spPr>
          <a:xfrm>
            <a:off x="638648" y="1484788"/>
            <a:ext cx="242767" cy="2099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94"/>
          <p:cNvSpPr/>
          <p:nvPr/>
        </p:nvSpPr>
        <p:spPr>
          <a:xfrm>
            <a:off x="7588095"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02" name="Google Shape;2402;p94"/>
          <p:cNvSpPr/>
          <p:nvPr/>
        </p:nvSpPr>
        <p:spPr>
          <a:xfrm>
            <a:off x="7628595"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03" name="Google Shape;2403;p94"/>
          <p:cNvSpPr/>
          <p:nvPr/>
        </p:nvSpPr>
        <p:spPr>
          <a:xfrm>
            <a:off x="8318274"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04" name="Google Shape;2404;p94"/>
          <p:cNvSpPr/>
          <p:nvPr/>
        </p:nvSpPr>
        <p:spPr>
          <a:xfrm>
            <a:off x="8358774"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05" name="Google Shape;2405;p94"/>
          <p:cNvSpPr/>
          <p:nvPr/>
        </p:nvSpPr>
        <p:spPr>
          <a:xfrm>
            <a:off x="6864195" y="132895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06" name="Google Shape;2406;p94"/>
          <p:cNvSpPr/>
          <p:nvPr/>
        </p:nvSpPr>
        <p:spPr>
          <a:xfrm>
            <a:off x="6904695" y="136945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07" name="Google Shape;2407;p94"/>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ICONE</a:t>
            </a:r>
            <a:endParaRPr/>
          </a:p>
        </p:txBody>
      </p:sp>
      <p:sp>
        <p:nvSpPr>
          <p:cNvPr id="2408" name="Google Shape;2408;p94"/>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2409" name="Google Shape;2409;p94"/>
          <p:cNvSpPr/>
          <p:nvPr/>
        </p:nvSpPr>
        <p:spPr>
          <a:xfrm>
            <a:off x="477900"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10" name="Google Shape;2410;p94"/>
          <p:cNvSpPr/>
          <p:nvPr/>
        </p:nvSpPr>
        <p:spPr>
          <a:xfrm>
            <a:off x="518400"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11" name="Google Shape;2411;p94"/>
          <p:cNvSpPr/>
          <p:nvPr/>
        </p:nvSpPr>
        <p:spPr>
          <a:xfrm>
            <a:off x="1191736"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12" name="Google Shape;2412;p94"/>
          <p:cNvSpPr/>
          <p:nvPr/>
        </p:nvSpPr>
        <p:spPr>
          <a:xfrm>
            <a:off x="1232236"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13" name="Google Shape;2413;p94"/>
          <p:cNvSpPr/>
          <p:nvPr/>
        </p:nvSpPr>
        <p:spPr>
          <a:xfrm>
            <a:off x="190557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14" name="Google Shape;2414;p94"/>
          <p:cNvSpPr/>
          <p:nvPr/>
        </p:nvSpPr>
        <p:spPr>
          <a:xfrm>
            <a:off x="194607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15" name="Google Shape;2415;p94"/>
          <p:cNvSpPr/>
          <p:nvPr/>
        </p:nvSpPr>
        <p:spPr>
          <a:xfrm>
            <a:off x="2621012"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16" name="Google Shape;2416;p94"/>
          <p:cNvSpPr/>
          <p:nvPr/>
        </p:nvSpPr>
        <p:spPr>
          <a:xfrm>
            <a:off x="2661512"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17" name="Google Shape;2417;p94"/>
          <p:cNvSpPr/>
          <p:nvPr/>
        </p:nvSpPr>
        <p:spPr>
          <a:xfrm>
            <a:off x="3336453"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18" name="Google Shape;2418;p94"/>
          <p:cNvSpPr/>
          <p:nvPr/>
        </p:nvSpPr>
        <p:spPr>
          <a:xfrm>
            <a:off x="3376953"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19" name="Google Shape;2419;p94"/>
          <p:cNvSpPr/>
          <p:nvPr/>
        </p:nvSpPr>
        <p:spPr>
          <a:xfrm>
            <a:off x="4047945"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20" name="Google Shape;2420;p94"/>
          <p:cNvSpPr/>
          <p:nvPr/>
        </p:nvSpPr>
        <p:spPr>
          <a:xfrm>
            <a:off x="4088445"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21" name="Google Shape;2421;p94"/>
          <p:cNvSpPr/>
          <p:nvPr/>
        </p:nvSpPr>
        <p:spPr>
          <a:xfrm>
            <a:off x="4761781"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22" name="Google Shape;2422;p94"/>
          <p:cNvSpPr/>
          <p:nvPr/>
        </p:nvSpPr>
        <p:spPr>
          <a:xfrm>
            <a:off x="4802281"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23" name="Google Shape;2423;p94"/>
          <p:cNvSpPr/>
          <p:nvPr/>
        </p:nvSpPr>
        <p:spPr>
          <a:xfrm>
            <a:off x="547561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24" name="Google Shape;2424;p94"/>
          <p:cNvSpPr/>
          <p:nvPr/>
        </p:nvSpPr>
        <p:spPr>
          <a:xfrm>
            <a:off x="551611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25" name="Google Shape;2425;p94"/>
          <p:cNvSpPr/>
          <p:nvPr/>
        </p:nvSpPr>
        <p:spPr>
          <a:xfrm>
            <a:off x="6191057"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26" name="Google Shape;2426;p94"/>
          <p:cNvSpPr/>
          <p:nvPr/>
        </p:nvSpPr>
        <p:spPr>
          <a:xfrm>
            <a:off x="6231557"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27" name="Google Shape;2427;p94"/>
          <p:cNvSpPr/>
          <p:nvPr/>
        </p:nvSpPr>
        <p:spPr>
          <a:xfrm>
            <a:off x="6906498"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28" name="Google Shape;2428;p94"/>
          <p:cNvSpPr/>
          <p:nvPr/>
        </p:nvSpPr>
        <p:spPr>
          <a:xfrm>
            <a:off x="6946998"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29" name="Google Shape;2429;p94"/>
          <p:cNvSpPr/>
          <p:nvPr/>
        </p:nvSpPr>
        <p:spPr>
          <a:xfrm>
            <a:off x="7621939"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30" name="Google Shape;2430;p94"/>
          <p:cNvSpPr/>
          <p:nvPr/>
        </p:nvSpPr>
        <p:spPr>
          <a:xfrm>
            <a:off x="7662439"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31" name="Google Shape;2431;p94"/>
          <p:cNvSpPr/>
          <p:nvPr/>
        </p:nvSpPr>
        <p:spPr>
          <a:xfrm>
            <a:off x="8337380" y="203186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32" name="Google Shape;2432;p94"/>
          <p:cNvSpPr/>
          <p:nvPr/>
        </p:nvSpPr>
        <p:spPr>
          <a:xfrm>
            <a:off x="8377880" y="207236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33" name="Google Shape;2433;p94"/>
          <p:cNvSpPr/>
          <p:nvPr/>
        </p:nvSpPr>
        <p:spPr>
          <a:xfrm>
            <a:off x="477900"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34" name="Google Shape;2434;p94"/>
          <p:cNvSpPr/>
          <p:nvPr/>
        </p:nvSpPr>
        <p:spPr>
          <a:xfrm>
            <a:off x="518400"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35" name="Google Shape;2435;p94"/>
          <p:cNvSpPr/>
          <p:nvPr/>
        </p:nvSpPr>
        <p:spPr>
          <a:xfrm>
            <a:off x="1191736"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36" name="Google Shape;2436;p94"/>
          <p:cNvSpPr/>
          <p:nvPr/>
        </p:nvSpPr>
        <p:spPr>
          <a:xfrm>
            <a:off x="1232236"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37" name="Google Shape;2437;p94"/>
          <p:cNvSpPr/>
          <p:nvPr/>
        </p:nvSpPr>
        <p:spPr>
          <a:xfrm>
            <a:off x="190557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38" name="Google Shape;2438;p94"/>
          <p:cNvSpPr/>
          <p:nvPr/>
        </p:nvSpPr>
        <p:spPr>
          <a:xfrm>
            <a:off x="194607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39" name="Google Shape;2439;p94"/>
          <p:cNvSpPr/>
          <p:nvPr/>
        </p:nvSpPr>
        <p:spPr>
          <a:xfrm>
            <a:off x="2621012"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40" name="Google Shape;2440;p94"/>
          <p:cNvSpPr/>
          <p:nvPr/>
        </p:nvSpPr>
        <p:spPr>
          <a:xfrm>
            <a:off x="2661512"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41" name="Google Shape;2441;p94"/>
          <p:cNvSpPr/>
          <p:nvPr/>
        </p:nvSpPr>
        <p:spPr>
          <a:xfrm>
            <a:off x="3336453"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42" name="Google Shape;2442;p94"/>
          <p:cNvSpPr/>
          <p:nvPr/>
        </p:nvSpPr>
        <p:spPr>
          <a:xfrm>
            <a:off x="3376953"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43" name="Google Shape;2443;p94"/>
          <p:cNvSpPr/>
          <p:nvPr/>
        </p:nvSpPr>
        <p:spPr>
          <a:xfrm>
            <a:off x="4047945"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44" name="Google Shape;2444;p94"/>
          <p:cNvSpPr/>
          <p:nvPr/>
        </p:nvSpPr>
        <p:spPr>
          <a:xfrm>
            <a:off x="4088445"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45" name="Google Shape;2445;p94"/>
          <p:cNvSpPr/>
          <p:nvPr/>
        </p:nvSpPr>
        <p:spPr>
          <a:xfrm>
            <a:off x="4761781"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46" name="Google Shape;2446;p94"/>
          <p:cNvSpPr/>
          <p:nvPr/>
        </p:nvSpPr>
        <p:spPr>
          <a:xfrm>
            <a:off x="4802281"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47" name="Google Shape;2447;p94"/>
          <p:cNvSpPr/>
          <p:nvPr/>
        </p:nvSpPr>
        <p:spPr>
          <a:xfrm>
            <a:off x="547561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48" name="Google Shape;2448;p94"/>
          <p:cNvSpPr/>
          <p:nvPr/>
        </p:nvSpPr>
        <p:spPr>
          <a:xfrm>
            <a:off x="551611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49" name="Google Shape;2449;p94"/>
          <p:cNvSpPr/>
          <p:nvPr/>
        </p:nvSpPr>
        <p:spPr>
          <a:xfrm>
            <a:off x="6191057"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50" name="Google Shape;2450;p94"/>
          <p:cNvSpPr/>
          <p:nvPr/>
        </p:nvSpPr>
        <p:spPr>
          <a:xfrm>
            <a:off x="6231557"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51" name="Google Shape;2451;p94"/>
          <p:cNvSpPr/>
          <p:nvPr/>
        </p:nvSpPr>
        <p:spPr>
          <a:xfrm>
            <a:off x="6906498"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52" name="Google Shape;2452;p94"/>
          <p:cNvSpPr/>
          <p:nvPr/>
        </p:nvSpPr>
        <p:spPr>
          <a:xfrm>
            <a:off x="6946998"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53" name="Google Shape;2453;p94"/>
          <p:cNvSpPr/>
          <p:nvPr/>
        </p:nvSpPr>
        <p:spPr>
          <a:xfrm>
            <a:off x="7621939"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54" name="Google Shape;2454;p94"/>
          <p:cNvSpPr/>
          <p:nvPr/>
        </p:nvSpPr>
        <p:spPr>
          <a:xfrm>
            <a:off x="7662439"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55" name="Google Shape;2455;p94"/>
          <p:cNvSpPr/>
          <p:nvPr/>
        </p:nvSpPr>
        <p:spPr>
          <a:xfrm>
            <a:off x="8337380" y="269394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56" name="Google Shape;2456;p94"/>
          <p:cNvSpPr/>
          <p:nvPr/>
        </p:nvSpPr>
        <p:spPr>
          <a:xfrm>
            <a:off x="8377880" y="2734444"/>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57" name="Google Shape;2457;p94"/>
          <p:cNvSpPr/>
          <p:nvPr/>
        </p:nvSpPr>
        <p:spPr>
          <a:xfrm>
            <a:off x="477900"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58" name="Google Shape;2458;p94"/>
          <p:cNvSpPr/>
          <p:nvPr/>
        </p:nvSpPr>
        <p:spPr>
          <a:xfrm>
            <a:off x="518400"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59" name="Google Shape;2459;p94"/>
          <p:cNvSpPr/>
          <p:nvPr/>
        </p:nvSpPr>
        <p:spPr>
          <a:xfrm>
            <a:off x="1191736"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60" name="Google Shape;2460;p94"/>
          <p:cNvSpPr/>
          <p:nvPr/>
        </p:nvSpPr>
        <p:spPr>
          <a:xfrm>
            <a:off x="1232236"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61" name="Google Shape;2461;p94"/>
          <p:cNvSpPr/>
          <p:nvPr/>
        </p:nvSpPr>
        <p:spPr>
          <a:xfrm>
            <a:off x="190557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62" name="Google Shape;2462;p94"/>
          <p:cNvSpPr/>
          <p:nvPr/>
        </p:nvSpPr>
        <p:spPr>
          <a:xfrm>
            <a:off x="194607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63" name="Google Shape;2463;p94"/>
          <p:cNvSpPr/>
          <p:nvPr/>
        </p:nvSpPr>
        <p:spPr>
          <a:xfrm>
            <a:off x="2621012"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64" name="Google Shape;2464;p94"/>
          <p:cNvSpPr/>
          <p:nvPr/>
        </p:nvSpPr>
        <p:spPr>
          <a:xfrm>
            <a:off x="2661512"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65" name="Google Shape;2465;p94"/>
          <p:cNvSpPr/>
          <p:nvPr/>
        </p:nvSpPr>
        <p:spPr>
          <a:xfrm>
            <a:off x="3336453"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66" name="Google Shape;2466;p94"/>
          <p:cNvSpPr/>
          <p:nvPr/>
        </p:nvSpPr>
        <p:spPr>
          <a:xfrm>
            <a:off x="3376953"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67" name="Google Shape;2467;p94"/>
          <p:cNvSpPr/>
          <p:nvPr/>
        </p:nvSpPr>
        <p:spPr>
          <a:xfrm>
            <a:off x="4047945"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68" name="Google Shape;2468;p94"/>
          <p:cNvSpPr/>
          <p:nvPr/>
        </p:nvSpPr>
        <p:spPr>
          <a:xfrm>
            <a:off x="4088445"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69" name="Google Shape;2469;p94"/>
          <p:cNvSpPr/>
          <p:nvPr/>
        </p:nvSpPr>
        <p:spPr>
          <a:xfrm>
            <a:off x="4761781"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70" name="Google Shape;2470;p94"/>
          <p:cNvSpPr/>
          <p:nvPr/>
        </p:nvSpPr>
        <p:spPr>
          <a:xfrm>
            <a:off x="4802281"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71" name="Google Shape;2471;p94"/>
          <p:cNvSpPr/>
          <p:nvPr/>
        </p:nvSpPr>
        <p:spPr>
          <a:xfrm>
            <a:off x="547561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72" name="Google Shape;2472;p94"/>
          <p:cNvSpPr/>
          <p:nvPr/>
        </p:nvSpPr>
        <p:spPr>
          <a:xfrm>
            <a:off x="551611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73" name="Google Shape;2473;p94"/>
          <p:cNvSpPr/>
          <p:nvPr/>
        </p:nvSpPr>
        <p:spPr>
          <a:xfrm>
            <a:off x="6191057"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74" name="Google Shape;2474;p94"/>
          <p:cNvSpPr/>
          <p:nvPr/>
        </p:nvSpPr>
        <p:spPr>
          <a:xfrm>
            <a:off x="6231557"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75" name="Google Shape;2475;p94"/>
          <p:cNvSpPr/>
          <p:nvPr/>
        </p:nvSpPr>
        <p:spPr>
          <a:xfrm>
            <a:off x="6906498"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76" name="Google Shape;2476;p94"/>
          <p:cNvSpPr/>
          <p:nvPr/>
        </p:nvSpPr>
        <p:spPr>
          <a:xfrm>
            <a:off x="6946998"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77" name="Google Shape;2477;p94"/>
          <p:cNvSpPr/>
          <p:nvPr/>
        </p:nvSpPr>
        <p:spPr>
          <a:xfrm>
            <a:off x="7621939"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78" name="Google Shape;2478;p94"/>
          <p:cNvSpPr/>
          <p:nvPr/>
        </p:nvSpPr>
        <p:spPr>
          <a:xfrm>
            <a:off x="7662439"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79" name="Google Shape;2479;p94"/>
          <p:cNvSpPr/>
          <p:nvPr/>
        </p:nvSpPr>
        <p:spPr>
          <a:xfrm>
            <a:off x="8337380" y="3356021"/>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80" name="Google Shape;2480;p94"/>
          <p:cNvSpPr/>
          <p:nvPr/>
        </p:nvSpPr>
        <p:spPr>
          <a:xfrm>
            <a:off x="8377880" y="3396521"/>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81" name="Google Shape;2481;p94"/>
          <p:cNvSpPr/>
          <p:nvPr/>
        </p:nvSpPr>
        <p:spPr>
          <a:xfrm>
            <a:off x="477900"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82" name="Google Shape;2482;p94"/>
          <p:cNvSpPr/>
          <p:nvPr/>
        </p:nvSpPr>
        <p:spPr>
          <a:xfrm>
            <a:off x="518400"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83" name="Google Shape;2483;p94"/>
          <p:cNvSpPr/>
          <p:nvPr/>
        </p:nvSpPr>
        <p:spPr>
          <a:xfrm>
            <a:off x="1191736"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84" name="Google Shape;2484;p94"/>
          <p:cNvSpPr/>
          <p:nvPr/>
        </p:nvSpPr>
        <p:spPr>
          <a:xfrm>
            <a:off x="1232236"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85" name="Google Shape;2485;p94"/>
          <p:cNvSpPr/>
          <p:nvPr/>
        </p:nvSpPr>
        <p:spPr>
          <a:xfrm>
            <a:off x="190557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86" name="Google Shape;2486;p94"/>
          <p:cNvSpPr/>
          <p:nvPr/>
        </p:nvSpPr>
        <p:spPr>
          <a:xfrm>
            <a:off x="194607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87" name="Google Shape;2487;p94"/>
          <p:cNvSpPr/>
          <p:nvPr/>
        </p:nvSpPr>
        <p:spPr>
          <a:xfrm>
            <a:off x="2621012"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88" name="Google Shape;2488;p94"/>
          <p:cNvSpPr/>
          <p:nvPr/>
        </p:nvSpPr>
        <p:spPr>
          <a:xfrm>
            <a:off x="2661512"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89" name="Google Shape;2489;p94"/>
          <p:cNvSpPr/>
          <p:nvPr/>
        </p:nvSpPr>
        <p:spPr>
          <a:xfrm>
            <a:off x="3336453"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90" name="Google Shape;2490;p94"/>
          <p:cNvSpPr/>
          <p:nvPr/>
        </p:nvSpPr>
        <p:spPr>
          <a:xfrm>
            <a:off x="3376953"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91" name="Google Shape;2491;p94"/>
          <p:cNvSpPr/>
          <p:nvPr/>
        </p:nvSpPr>
        <p:spPr>
          <a:xfrm>
            <a:off x="4047945"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92" name="Google Shape;2492;p94"/>
          <p:cNvSpPr/>
          <p:nvPr/>
        </p:nvSpPr>
        <p:spPr>
          <a:xfrm>
            <a:off x="4088445"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93" name="Google Shape;2493;p94"/>
          <p:cNvSpPr/>
          <p:nvPr/>
        </p:nvSpPr>
        <p:spPr>
          <a:xfrm>
            <a:off x="4761781"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94" name="Google Shape;2494;p94"/>
          <p:cNvSpPr/>
          <p:nvPr/>
        </p:nvSpPr>
        <p:spPr>
          <a:xfrm>
            <a:off x="4802281"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95" name="Google Shape;2495;p94"/>
          <p:cNvSpPr/>
          <p:nvPr/>
        </p:nvSpPr>
        <p:spPr>
          <a:xfrm>
            <a:off x="547561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96" name="Google Shape;2496;p94"/>
          <p:cNvSpPr/>
          <p:nvPr/>
        </p:nvSpPr>
        <p:spPr>
          <a:xfrm>
            <a:off x="551611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97" name="Google Shape;2497;p94"/>
          <p:cNvSpPr/>
          <p:nvPr/>
        </p:nvSpPr>
        <p:spPr>
          <a:xfrm>
            <a:off x="6191057"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498" name="Google Shape;2498;p94"/>
          <p:cNvSpPr/>
          <p:nvPr/>
        </p:nvSpPr>
        <p:spPr>
          <a:xfrm>
            <a:off x="6231557"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499" name="Google Shape;2499;p94"/>
          <p:cNvSpPr/>
          <p:nvPr/>
        </p:nvSpPr>
        <p:spPr>
          <a:xfrm>
            <a:off x="6906498"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00" name="Google Shape;2500;p94"/>
          <p:cNvSpPr/>
          <p:nvPr/>
        </p:nvSpPr>
        <p:spPr>
          <a:xfrm>
            <a:off x="6946998"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01" name="Google Shape;2501;p94"/>
          <p:cNvSpPr/>
          <p:nvPr/>
        </p:nvSpPr>
        <p:spPr>
          <a:xfrm>
            <a:off x="7621939"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02" name="Google Shape;2502;p94"/>
          <p:cNvSpPr/>
          <p:nvPr/>
        </p:nvSpPr>
        <p:spPr>
          <a:xfrm>
            <a:off x="7662439"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03" name="Google Shape;2503;p94"/>
          <p:cNvSpPr/>
          <p:nvPr/>
        </p:nvSpPr>
        <p:spPr>
          <a:xfrm>
            <a:off x="8337380" y="401809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04" name="Google Shape;2504;p94"/>
          <p:cNvSpPr/>
          <p:nvPr/>
        </p:nvSpPr>
        <p:spPr>
          <a:xfrm>
            <a:off x="8377880" y="405859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Presentazione con grafico a torta contorno" id="2505" name="Google Shape;2505;p94"/>
          <p:cNvPicPr preferRelativeResize="0"/>
          <p:nvPr/>
        </p:nvPicPr>
        <p:blipFill rotWithShape="1">
          <a:blip r:embed="rId3">
            <a:alphaModFix/>
          </a:blip>
          <a:srcRect b="0" l="0" r="0" t="0"/>
          <a:stretch/>
        </p:blipFill>
        <p:spPr>
          <a:xfrm>
            <a:off x="601195" y="2154399"/>
            <a:ext cx="320411" cy="320410"/>
          </a:xfrm>
          <a:prstGeom prst="rect">
            <a:avLst/>
          </a:prstGeom>
          <a:noFill/>
          <a:ln>
            <a:noFill/>
          </a:ln>
        </p:spPr>
      </p:pic>
      <p:grpSp>
        <p:nvGrpSpPr>
          <p:cNvPr id="2506" name="Google Shape;2506;p94"/>
          <p:cNvGrpSpPr/>
          <p:nvPr/>
        </p:nvGrpSpPr>
        <p:grpSpPr>
          <a:xfrm>
            <a:off x="1976867" y="2175593"/>
            <a:ext cx="429326" cy="250592"/>
            <a:chOff x="3891571" y="602297"/>
            <a:chExt cx="704218" cy="411044"/>
          </a:xfrm>
        </p:grpSpPr>
        <p:pic>
          <p:nvPicPr>
            <p:cNvPr descr="Monete contorno" id="2507" name="Google Shape;2507;p94"/>
            <p:cNvPicPr preferRelativeResize="0"/>
            <p:nvPr/>
          </p:nvPicPr>
          <p:blipFill rotWithShape="1">
            <a:blip r:embed="rId4">
              <a:alphaModFix/>
            </a:blip>
            <a:srcRect b="0" l="0" r="0" t="0"/>
            <a:stretch/>
          </p:blipFill>
          <p:spPr>
            <a:xfrm>
              <a:off x="3891571" y="628010"/>
              <a:ext cx="385331" cy="385331"/>
            </a:xfrm>
            <a:prstGeom prst="rect">
              <a:avLst/>
            </a:prstGeom>
            <a:noFill/>
            <a:ln>
              <a:noFill/>
            </a:ln>
          </p:spPr>
        </p:pic>
        <p:pic>
          <p:nvPicPr>
            <p:cNvPr descr="Ombrello contorno" id="2508" name="Google Shape;2508;p94"/>
            <p:cNvPicPr preferRelativeResize="0"/>
            <p:nvPr/>
          </p:nvPicPr>
          <p:blipFill rotWithShape="1">
            <a:blip r:embed="rId5">
              <a:alphaModFix/>
            </a:blip>
            <a:srcRect b="0" l="0" r="0" t="0"/>
            <a:stretch/>
          </p:blipFill>
          <p:spPr>
            <a:xfrm>
              <a:off x="4210458" y="602297"/>
              <a:ext cx="385331" cy="385331"/>
            </a:xfrm>
            <a:prstGeom prst="rect">
              <a:avLst/>
            </a:prstGeom>
            <a:noFill/>
            <a:ln>
              <a:noFill/>
            </a:ln>
          </p:spPr>
        </p:pic>
      </p:grpSp>
      <p:grpSp>
        <p:nvGrpSpPr>
          <p:cNvPr id="2509" name="Google Shape;2509;p94"/>
          <p:cNvGrpSpPr/>
          <p:nvPr/>
        </p:nvGrpSpPr>
        <p:grpSpPr>
          <a:xfrm>
            <a:off x="2693431" y="2176652"/>
            <a:ext cx="448525" cy="313735"/>
            <a:chOff x="5091899" y="569962"/>
            <a:chExt cx="731693" cy="511806"/>
          </a:xfrm>
        </p:grpSpPr>
        <p:pic>
          <p:nvPicPr>
            <p:cNvPr descr="Smartphone contorno" id="2510" name="Google Shape;2510;p94"/>
            <p:cNvPicPr preferRelativeResize="0"/>
            <p:nvPr/>
          </p:nvPicPr>
          <p:blipFill rotWithShape="1">
            <a:blip r:embed="rId6">
              <a:alphaModFix/>
            </a:blip>
            <a:srcRect b="0" l="0" r="0" t="0"/>
            <a:stretch/>
          </p:blipFill>
          <p:spPr>
            <a:xfrm>
              <a:off x="5091899" y="569962"/>
              <a:ext cx="394947" cy="394947"/>
            </a:xfrm>
            <a:prstGeom prst="rect">
              <a:avLst/>
            </a:prstGeom>
            <a:noFill/>
            <a:ln>
              <a:noFill/>
            </a:ln>
          </p:spPr>
        </p:pic>
        <p:pic>
          <p:nvPicPr>
            <p:cNvPr descr="Carta di credito contorno" id="2511" name="Google Shape;2511;p94"/>
            <p:cNvPicPr preferRelativeResize="0"/>
            <p:nvPr/>
          </p:nvPicPr>
          <p:blipFill rotWithShape="1">
            <a:blip r:embed="rId7">
              <a:alphaModFix/>
            </a:blip>
            <a:srcRect b="0" l="0" r="0" t="0"/>
            <a:stretch/>
          </p:blipFill>
          <p:spPr>
            <a:xfrm rot="1559787">
              <a:off x="5390292" y="648468"/>
              <a:ext cx="370796" cy="370796"/>
            </a:xfrm>
            <a:prstGeom prst="rect">
              <a:avLst/>
            </a:prstGeom>
            <a:noFill/>
            <a:ln>
              <a:noFill/>
            </a:ln>
          </p:spPr>
        </p:pic>
      </p:grpSp>
      <p:grpSp>
        <p:nvGrpSpPr>
          <p:cNvPr id="2512" name="Google Shape;2512;p94"/>
          <p:cNvGrpSpPr/>
          <p:nvPr/>
        </p:nvGrpSpPr>
        <p:grpSpPr>
          <a:xfrm>
            <a:off x="1281821" y="2127642"/>
            <a:ext cx="429230" cy="377791"/>
            <a:chOff x="2751109" y="577471"/>
            <a:chExt cx="572306" cy="503721"/>
          </a:xfrm>
        </p:grpSpPr>
        <p:pic>
          <p:nvPicPr>
            <p:cNvPr descr="Scatola contorno" id="2513" name="Google Shape;2513;p94"/>
            <p:cNvPicPr preferRelativeResize="0"/>
            <p:nvPr/>
          </p:nvPicPr>
          <p:blipFill rotWithShape="1">
            <a:blip r:embed="rId8">
              <a:alphaModFix/>
            </a:blip>
            <a:srcRect b="0" l="0" r="0" t="0"/>
            <a:stretch/>
          </p:blipFill>
          <p:spPr>
            <a:xfrm>
              <a:off x="2751109" y="577471"/>
              <a:ext cx="367791" cy="367791"/>
            </a:xfrm>
            <a:prstGeom prst="rect">
              <a:avLst/>
            </a:prstGeom>
            <a:noFill/>
            <a:ln>
              <a:noFill/>
            </a:ln>
          </p:spPr>
        </p:pic>
        <p:pic>
          <p:nvPicPr>
            <p:cNvPr descr="Busta contorno" id="2514" name="Google Shape;2514;p94"/>
            <p:cNvPicPr preferRelativeResize="0"/>
            <p:nvPr/>
          </p:nvPicPr>
          <p:blipFill rotWithShape="1">
            <a:blip r:embed="rId9">
              <a:alphaModFix/>
            </a:blip>
            <a:srcRect b="0" l="0" r="0" t="0"/>
            <a:stretch/>
          </p:blipFill>
          <p:spPr>
            <a:xfrm rot="-1743159">
              <a:off x="3017752" y="775529"/>
              <a:ext cx="259060" cy="259060"/>
            </a:xfrm>
            <a:prstGeom prst="rect">
              <a:avLst/>
            </a:prstGeom>
            <a:noFill/>
            <a:ln>
              <a:noFill/>
            </a:ln>
          </p:spPr>
        </p:pic>
      </p:grpSp>
      <p:pic>
        <p:nvPicPr>
          <p:cNvPr descr="Monete contorno" id="2515" name="Google Shape;2515;p94"/>
          <p:cNvPicPr preferRelativeResize="0"/>
          <p:nvPr/>
        </p:nvPicPr>
        <p:blipFill rotWithShape="1">
          <a:blip r:embed="rId4">
            <a:alphaModFix/>
          </a:blip>
          <a:srcRect b="0" l="0" r="0" t="0"/>
          <a:stretch/>
        </p:blipFill>
        <p:spPr>
          <a:xfrm>
            <a:off x="3438293" y="2107606"/>
            <a:ext cx="377029" cy="377029"/>
          </a:xfrm>
          <a:prstGeom prst="rect">
            <a:avLst/>
          </a:prstGeom>
          <a:noFill/>
          <a:ln>
            <a:noFill/>
          </a:ln>
        </p:spPr>
      </p:pic>
      <p:pic>
        <p:nvPicPr>
          <p:cNvPr descr="Ombrello contorno" id="2516" name="Google Shape;2516;p94"/>
          <p:cNvPicPr preferRelativeResize="0"/>
          <p:nvPr/>
        </p:nvPicPr>
        <p:blipFill rotWithShape="1">
          <a:blip r:embed="rId5">
            <a:alphaModFix/>
          </a:blip>
          <a:srcRect b="0" l="0" r="0" t="0"/>
          <a:stretch/>
        </p:blipFill>
        <p:spPr>
          <a:xfrm>
            <a:off x="4152779" y="2127302"/>
            <a:ext cx="357333" cy="357333"/>
          </a:xfrm>
          <a:prstGeom prst="rect">
            <a:avLst/>
          </a:prstGeom>
          <a:noFill/>
          <a:ln>
            <a:noFill/>
          </a:ln>
        </p:spPr>
      </p:pic>
      <p:pic>
        <p:nvPicPr>
          <p:cNvPr descr="Architettura moderna contorno" id="2517" name="Google Shape;2517;p94"/>
          <p:cNvPicPr preferRelativeResize="0"/>
          <p:nvPr/>
        </p:nvPicPr>
        <p:blipFill rotWithShape="1">
          <a:blip r:embed="rId10">
            <a:alphaModFix/>
          </a:blip>
          <a:srcRect b="0" l="0" r="0" t="0"/>
          <a:stretch/>
        </p:blipFill>
        <p:spPr>
          <a:xfrm>
            <a:off x="4884588" y="2127302"/>
            <a:ext cx="345465" cy="345465"/>
          </a:xfrm>
          <a:prstGeom prst="rect">
            <a:avLst/>
          </a:prstGeom>
          <a:noFill/>
          <a:ln>
            <a:noFill/>
          </a:ln>
        </p:spPr>
      </p:pic>
      <p:pic>
        <p:nvPicPr>
          <p:cNvPr descr="Automobile contorno" id="2518" name="Google Shape;2518;p94"/>
          <p:cNvPicPr preferRelativeResize="0"/>
          <p:nvPr/>
        </p:nvPicPr>
        <p:blipFill rotWithShape="1">
          <a:blip r:embed="rId11">
            <a:alphaModFix/>
          </a:blip>
          <a:srcRect b="0" l="0" r="0" t="0"/>
          <a:stretch/>
        </p:blipFill>
        <p:spPr>
          <a:xfrm>
            <a:off x="5600698" y="2137146"/>
            <a:ext cx="330236" cy="330236"/>
          </a:xfrm>
          <a:prstGeom prst="rect">
            <a:avLst/>
          </a:prstGeom>
          <a:noFill/>
          <a:ln>
            <a:noFill/>
          </a:ln>
        </p:spPr>
      </p:pic>
      <p:pic>
        <p:nvPicPr>
          <p:cNvPr descr="Obiettivo contorno" id="2519" name="Google Shape;2519;p94"/>
          <p:cNvPicPr preferRelativeResize="0"/>
          <p:nvPr/>
        </p:nvPicPr>
        <p:blipFill rotWithShape="1">
          <a:blip r:embed="rId12">
            <a:alphaModFix/>
          </a:blip>
          <a:srcRect b="0" l="0" r="0" t="0"/>
          <a:stretch/>
        </p:blipFill>
        <p:spPr>
          <a:xfrm>
            <a:off x="579798" y="2791445"/>
            <a:ext cx="362890" cy="362890"/>
          </a:xfrm>
          <a:prstGeom prst="rect">
            <a:avLst/>
          </a:prstGeom>
          <a:noFill/>
          <a:ln>
            <a:noFill/>
          </a:ln>
        </p:spPr>
      </p:pic>
      <p:pic>
        <p:nvPicPr>
          <p:cNvPr descr="Bussola contorno" id="2520" name="Google Shape;2520;p94"/>
          <p:cNvPicPr preferRelativeResize="0"/>
          <p:nvPr/>
        </p:nvPicPr>
        <p:blipFill rotWithShape="1">
          <a:blip r:embed="rId13">
            <a:alphaModFix/>
          </a:blip>
          <a:srcRect b="0" l="0" r="0" t="0"/>
          <a:stretch/>
        </p:blipFill>
        <p:spPr>
          <a:xfrm>
            <a:off x="1991466" y="2778722"/>
            <a:ext cx="388333" cy="388333"/>
          </a:xfrm>
          <a:prstGeom prst="rect">
            <a:avLst/>
          </a:prstGeom>
          <a:noFill/>
          <a:ln>
            <a:noFill/>
          </a:ln>
        </p:spPr>
      </p:pic>
      <p:pic>
        <p:nvPicPr>
          <p:cNvPr descr="Grafico a barre contorno" id="2521" name="Google Shape;2521;p94"/>
          <p:cNvPicPr preferRelativeResize="0"/>
          <p:nvPr/>
        </p:nvPicPr>
        <p:blipFill rotWithShape="1">
          <a:blip r:embed="rId14">
            <a:alphaModFix/>
          </a:blip>
          <a:srcRect b="0" l="0" r="0" t="0"/>
          <a:stretch/>
        </p:blipFill>
        <p:spPr>
          <a:xfrm>
            <a:off x="1308245" y="2788646"/>
            <a:ext cx="333981" cy="333981"/>
          </a:xfrm>
          <a:prstGeom prst="rect">
            <a:avLst/>
          </a:prstGeom>
          <a:noFill/>
          <a:ln>
            <a:noFill/>
          </a:ln>
        </p:spPr>
      </p:pic>
      <p:pic>
        <p:nvPicPr>
          <p:cNvPr id="2522" name="Google Shape;2522;p94"/>
          <p:cNvPicPr preferRelativeResize="0"/>
          <p:nvPr/>
        </p:nvPicPr>
        <p:blipFill rotWithShape="1">
          <a:blip r:embed="rId15">
            <a:alphaModFix/>
          </a:blip>
          <a:srcRect b="0" l="0" r="0" t="0"/>
          <a:stretch/>
        </p:blipFill>
        <p:spPr>
          <a:xfrm>
            <a:off x="8514816" y="2830334"/>
            <a:ext cx="270000" cy="270000"/>
          </a:xfrm>
          <a:prstGeom prst="rect">
            <a:avLst/>
          </a:prstGeom>
          <a:noFill/>
          <a:ln>
            <a:noFill/>
          </a:ln>
        </p:spPr>
      </p:pic>
      <p:pic>
        <p:nvPicPr>
          <p:cNvPr id="2523" name="Google Shape;2523;p94"/>
          <p:cNvPicPr preferRelativeResize="0"/>
          <p:nvPr/>
        </p:nvPicPr>
        <p:blipFill rotWithShape="1">
          <a:blip r:embed="rId16">
            <a:alphaModFix/>
          </a:blip>
          <a:srcRect b="0" l="0" r="0" t="0"/>
          <a:stretch/>
        </p:blipFill>
        <p:spPr>
          <a:xfrm>
            <a:off x="7797620" y="2862553"/>
            <a:ext cx="214486" cy="216000"/>
          </a:xfrm>
          <a:prstGeom prst="rect">
            <a:avLst/>
          </a:prstGeom>
          <a:noFill/>
          <a:ln>
            <a:noFill/>
          </a:ln>
        </p:spPr>
      </p:pic>
      <p:pic>
        <p:nvPicPr>
          <p:cNvPr descr="Famiglia con due figli contorno" id="2524" name="Google Shape;2524;p94"/>
          <p:cNvPicPr preferRelativeResize="0"/>
          <p:nvPr/>
        </p:nvPicPr>
        <p:blipFill rotWithShape="1">
          <a:blip r:embed="rId17">
            <a:alphaModFix/>
          </a:blip>
          <a:srcRect b="0" l="0" r="0" t="0"/>
          <a:stretch/>
        </p:blipFill>
        <p:spPr>
          <a:xfrm>
            <a:off x="3425930" y="2730761"/>
            <a:ext cx="388046" cy="388045"/>
          </a:xfrm>
          <a:prstGeom prst="rect">
            <a:avLst/>
          </a:prstGeom>
          <a:noFill/>
          <a:ln>
            <a:noFill/>
          </a:ln>
        </p:spPr>
      </p:pic>
      <p:pic>
        <p:nvPicPr>
          <p:cNvPr descr="Grafico di tendenza al ribasso contorno" id="2525" name="Google Shape;2525;p94"/>
          <p:cNvPicPr preferRelativeResize="0"/>
          <p:nvPr/>
        </p:nvPicPr>
        <p:blipFill rotWithShape="1">
          <a:blip r:embed="rId18">
            <a:alphaModFix/>
          </a:blip>
          <a:srcRect b="0" l="0" r="0" t="0"/>
          <a:stretch/>
        </p:blipFill>
        <p:spPr>
          <a:xfrm flipH="1">
            <a:off x="4880910" y="2763362"/>
            <a:ext cx="378000" cy="378000"/>
          </a:xfrm>
          <a:prstGeom prst="rect">
            <a:avLst/>
          </a:prstGeom>
          <a:noFill/>
          <a:ln>
            <a:noFill/>
          </a:ln>
        </p:spPr>
      </p:pic>
      <p:pic>
        <p:nvPicPr>
          <p:cNvPr descr="Programmatrice contorno" id="2526" name="Google Shape;2526;p94"/>
          <p:cNvPicPr preferRelativeResize="0"/>
          <p:nvPr/>
        </p:nvPicPr>
        <p:blipFill rotWithShape="1">
          <a:blip r:embed="rId19">
            <a:alphaModFix/>
          </a:blip>
          <a:srcRect b="0" l="0" r="0" t="0"/>
          <a:stretch/>
        </p:blipFill>
        <p:spPr>
          <a:xfrm>
            <a:off x="4156975" y="2760319"/>
            <a:ext cx="348940" cy="348940"/>
          </a:xfrm>
          <a:prstGeom prst="rect">
            <a:avLst/>
          </a:prstGeom>
          <a:noFill/>
          <a:ln>
            <a:noFill/>
          </a:ln>
        </p:spPr>
      </p:pic>
      <p:pic>
        <p:nvPicPr>
          <p:cNvPr descr="Puzzle contorno" id="2527" name="Google Shape;2527;p94"/>
          <p:cNvPicPr preferRelativeResize="0"/>
          <p:nvPr/>
        </p:nvPicPr>
        <p:blipFill rotWithShape="1">
          <a:blip r:embed="rId20">
            <a:alphaModFix/>
          </a:blip>
          <a:srcRect b="0" l="0" r="0" t="0"/>
          <a:stretch/>
        </p:blipFill>
        <p:spPr>
          <a:xfrm>
            <a:off x="2732487" y="2810464"/>
            <a:ext cx="324848" cy="324848"/>
          </a:xfrm>
          <a:prstGeom prst="rect">
            <a:avLst/>
          </a:prstGeom>
          <a:noFill/>
          <a:ln>
            <a:noFill/>
          </a:ln>
        </p:spPr>
      </p:pic>
      <p:pic>
        <p:nvPicPr>
          <p:cNvPr descr="Processore contorno" id="2528" name="Google Shape;2528;p94"/>
          <p:cNvPicPr preferRelativeResize="0"/>
          <p:nvPr/>
        </p:nvPicPr>
        <p:blipFill rotWithShape="1">
          <a:blip r:embed="rId21">
            <a:alphaModFix/>
          </a:blip>
          <a:srcRect b="0" l="0" r="0" t="0"/>
          <a:stretch/>
        </p:blipFill>
        <p:spPr>
          <a:xfrm>
            <a:off x="565553" y="3434157"/>
            <a:ext cx="377618" cy="377618"/>
          </a:xfrm>
          <a:prstGeom prst="rect">
            <a:avLst/>
          </a:prstGeom>
          <a:noFill/>
          <a:ln>
            <a:noFill/>
          </a:ln>
        </p:spPr>
      </p:pic>
      <p:pic>
        <p:nvPicPr>
          <p:cNvPr descr="Grafico della curva del bastone da Hockey contorno" id="2529" name="Google Shape;2529;p94"/>
          <p:cNvPicPr preferRelativeResize="0"/>
          <p:nvPr/>
        </p:nvPicPr>
        <p:blipFill rotWithShape="1">
          <a:blip r:embed="rId22">
            <a:alphaModFix/>
          </a:blip>
          <a:srcRect b="0" l="0" r="0" t="0"/>
          <a:stretch/>
        </p:blipFill>
        <p:spPr>
          <a:xfrm flipH="1">
            <a:off x="5579367" y="2760319"/>
            <a:ext cx="378000" cy="378000"/>
          </a:xfrm>
          <a:prstGeom prst="rect">
            <a:avLst/>
          </a:prstGeom>
          <a:noFill/>
          <a:ln>
            <a:noFill/>
          </a:ln>
        </p:spPr>
      </p:pic>
      <p:pic>
        <p:nvPicPr>
          <p:cNvPr descr="Tendenza al rialzo contorno" id="2530" name="Google Shape;2530;p94"/>
          <p:cNvPicPr preferRelativeResize="0"/>
          <p:nvPr/>
        </p:nvPicPr>
        <p:blipFill rotWithShape="1">
          <a:blip r:embed="rId23">
            <a:alphaModFix/>
          </a:blip>
          <a:srcRect b="0" l="0" r="0" t="0"/>
          <a:stretch/>
        </p:blipFill>
        <p:spPr>
          <a:xfrm flipH="1">
            <a:off x="6305778" y="2776334"/>
            <a:ext cx="378000" cy="378000"/>
          </a:xfrm>
          <a:prstGeom prst="rect">
            <a:avLst/>
          </a:prstGeom>
          <a:noFill/>
          <a:ln>
            <a:noFill/>
          </a:ln>
        </p:spPr>
      </p:pic>
      <p:pic>
        <p:nvPicPr>
          <p:cNvPr descr="Grafico periodico contorno" id="2531" name="Google Shape;2531;p94"/>
          <p:cNvPicPr preferRelativeResize="0"/>
          <p:nvPr/>
        </p:nvPicPr>
        <p:blipFill rotWithShape="1">
          <a:blip r:embed="rId24">
            <a:alphaModFix/>
          </a:blip>
          <a:srcRect b="0" l="0" r="0" t="0"/>
          <a:stretch/>
        </p:blipFill>
        <p:spPr>
          <a:xfrm>
            <a:off x="7047749" y="2784583"/>
            <a:ext cx="385249" cy="385249"/>
          </a:xfrm>
          <a:prstGeom prst="rect">
            <a:avLst/>
          </a:prstGeom>
          <a:noFill/>
          <a:ln>
            <a:noFill/>
          </a:ln>
        </p:spPr>
      </p:pic>
      <p:pic>
        <p:nvPicPr>
          <p:cNvPr descr="Scatola contorno" id="2532" name="Google Shape;2532;p94"/>
          <p:cNvPicPr preferRelativeResize="0"/>
          <p:nvPr/>
        </p:nvPicPr>
        <p:blipFill rotWithShape="1">
          <a:blip r:embed="rId8">
            <a:alphaModFix/>
          </a:blip>
          <a:srcRect b="0" l="0" r="0" t="0"/>
          <a:stretch/>
        </p:blipFill>
        <p:spPr>
          <a:xfrm>
            <a:off x="1269428" y="3437021"/>
            <a:ext cx="405000" cy="405000"/>
          </a:xfrm>
          <a:prstGeom prst="rect">
            <a:avLst/>
          </a:prstGeom>
          <a:noFill/>
          <a:ln>
            <a:noFill/>
          </a:ln>
        </p:spPr>
      </p:pic>
      <p:pic>
        <p:nvPicPr>
          <p:cNvPr descr="Megafono1 contorno" id="2533" name="Google Shape;2533;p94"/>
          <p:cNvPicPr preferRelativeResize="0"/>
          <p:nvPr/>
        </p:nvPicPr>
        <p:blipFill rotWithShape="1">
          <a:blip r:embed="rId25">
            <a:alphaModFix/>
          </a:blip>
          <a:srcRect b="0" l="0" r="0" t="0"/>
          <a:stretch/>
        </p:blipFill>
        <p:spPr>
          <a:xfrm>
            <a:off x="2003253" y="3417534"/>
            <a:ext cx="378000" cy="378000"/>
          </a:xfrm>
          <a:prstGeom prst="rect">
            <a:avLst/>
          </a:prstGeom>
          <a:noFill/>
          <a:ln>
            <a:noFill/>
          </a:ln>
        </p:spPr>
      </p:pic>
      <p:pic>
        <p:nvPicPr>
          <p:cNvPr descr="Sblocca contorno" id="2534" name="Google Shape;2534;p94"/>
          <p:cNvPicPr preferRelativeResize="0"/>
          <p:nvPr/>
        </p:nvPicPr>
        <p:blipFill rotWithShape="1">
          <a:blip r:embed="rId26">
            <a:alphaModFix/>
          </a:blip>
          <a:srcRect b="0" l="0" r="0" t="0"/>
          <a:stretch/>
        </p:blipFill>
        <p:spPr>
          <a:xfrm>
            <a:off x="3439853" y="3438723"/>
            <a:ext cx="356869" cy="356868"/>
          </a:xfrm>
          <a:prstGeom prst="rect">
            <a:avLst/>
          </a:prstGeom>
          <a:noFill/>
          <a:ln>
            <a:noFill/>
          </a:ln>
        </p:spPr>
      </p:pic>
      <p:pic>
        <p:nvPicPr>
          <p:cNvPr descr="Sicuro contorno" id="2535" name="Google Shape;2535;p94"/>
          <p:cNvPicPr preferRelativeResize="0"/>
          <p:nvPr/>
        </p:nvPicPr>
        <p:blipFill rotWithShape="1">
          <a:blip r:embed="rId27">
            <a:alphaModFix/>
          </a:blip>
          <a:srcRect b="0" l="0" r="0" t="0"/>
          <a:stretch/>
        </p:blipFill>
        <p:spPr>
          <a:xfrm>
            <a:off x="4867380" y="3460667"/>
            <a:ext cx="358360" cy="358360"/>
          </a:xfrm>
          <a:prstGeom prst="rect">
            <a:avLst/>
          </a:prstGeom>
          <a:noFill/>
          <a:ln>
            <a:noFill/>
          </a:ln>
        </p:spPr>
      </p:pic>
      <p:pic>
        <p:nvPicPr>
          <p:cNvPr descr="Contratto contorno" id="2536" name="Google Shape;2536;p94"/>
          <p:cNvPicPr preferRelativeResize="0"/>
          <p:nvPr/>
        </p:nvPicPr>
        <p:blipFill rotWithShape="1">
          <a:blip r:embed="rId28">
            <a:alphaModFix/>
          </a:blip>
          <a:srcRect b="0" l="0" r="0" t="0"/>
          <a:stretch/>
        </p:blipFill>
        <p:spPr>
          <a:xfrm>
            <a:off x="4152779" y="3445325"/>
            <a:ext cx="366450" cy="366450"/>
          </a:xfrm>
          <a:prstGeom prst="rect">
            <a:avLst/>
          </a:prstGeom>
          <a:noFill/>
          <a:ln>
            <a:noFill/>
          </a:ln>
        </p:spPr>
      </p:pic>
      <p:pic>
        <p:nvPicPr>
          <p:cNvPr id="2537" name="Google Shape;2537;p94"/>
          <p:cNvPicPr preferRelativeResize="0"/>
          <p:nvPr/>
        </p:nvPicPr>
        <p:blipFill rotWithShape="1">
          <a:blip r:embed="rId29">
            <a:alphaModFix/>
          </a:blip>
          <a:srcRect b="0" l="0" r="0" t="0"/>
          <a:stretch/>
        </p:blipFill>
        <p:spPr>
          <a:xfrm rot="-1052398">
            <a:off x="2746298" y="3549462"/>
            <a:ext cx="322412" cy="189000"/>
          </a:xfrm>
          <a:prstGeom prst="rect">
            <a:avLst/>
          </a:prstGeom>
          <a:noFill/>
          <a:ln>
            <a:noFill/>
          </a:ln>
        </p:spPr>
      </p:pic>
      <p:pic>
        <p:nvPicPr>
          <p:cNvPr descr="Selfie contorno" id="2538" name="Google Shape;2538;p94"/>
          <p:cNvPicPr preferRelativeResize="0"/>
          <p:nvPr/>
        </p:nvPicPr>
        <p:blipFill rotWithShape="1">
          <a:blip r:embed="rId30">
            <a:alphaModFix/>
          </a:blip>
          <a:srcRect b="0" l="0" r="0" t="0"/>
          <a:stretch/>
        </p:blipFill>
        <p:spPr>
          <a:xfrm>
            <a:off x="1353435" y="4120658"/>
            <a:ext cx="302867" cy="302867"/>
          </a:xfrm>
          <a:prstGeom prst="rect">
            <a:avLst/>
          </a:prstGeom>
          <a:noFill/>
          <a:ln>
            <a:noFill/>
          </a:ln>
        </p:spPr>
      </p:pic>
      <p:pic>
        <p:nvPicPr>
          <p:cNvPr descr="Scuola contorno" id="2539" name="Google Shape;2539;p94"/>
          <p:cNvPicPr preferRelativeResize="0"/>
          <p:nvPr/>
        </p:nvPicPr>
        <p:blipFill rotWithShape="1">
          <a:blip r:embed="rId31">
            <a:alphaModFix/>
          </a:blip>
          <a:srcRect b="0" l="0" r="0" t="0"/>
          <a:stretch/>
        </p:blipFill>
        <p:spPr>
          <a:xfrm>
            <a:off x="595652" y="4096592"/>
            <a:ext cx="351000" cy="351000"/>
          </a:xfrm>
          <a:prstGeom prst="rect">
            <a:avLst/>
          </a:prstGeom>
          <a:noFill/>
          <a:ln>
            <a:noFill/>
          </a:ln>
        </p:spPr>
      </p:pic>
      <p:pic>
        <p:nvPicPr>
          <p:cNvPr id="2540" name="Google Shape;2540;p94"/>
          <p:cNvPicPr preferRelativeResize="0"/>
          <p:nvPr/>
        </p:nvPicPr>
        <p:blipFill rotWithShape="1">
          <a:blip r:embed="rId32">
            <a:alphaModFix/>
          </a:blip>
          <a:srcRect b="0" l="0" r="0" t="0"/>
          <a:stretch/>
        </p:blipFill>
        <p:spPr>
          <a:xfrm>
            <a:off x="2073721" y="4160180"/>
            <a:ext cx="243000" cy="243000"/>
          </a:xfrm>
          <a:prstGeom prst="rect">
            <a:avLst/>
          </a:prstGeom>
          <a:noFill/>
          <a:ln>
            <a:noFill/>
          </a:ln>
        </p:spPr>
      </p:pic>
      <p:pic>
        <p:nvPicPr>
          <p:cNvPr id="2541" name="Google Shape;2541;p94"/>
          <p:cNvPicPr preferRelativeResize="0"/>
          <p:nvPr/>
        </p:nvPicPr>
        <p:blipFill rotWithShape="1">
          <a:blip r:embed="rId33">
            <a:alphaModFix/>
          </a:blip>
          <a:srcRect b="0" l="0" r="0" t="0"/>
          <a:stretch/>
        </p:blipFill>
        <p:spPr>
          <a:xfrm>
            <a:off x="2772500" y="4149213"/>
            <a:ext cx="270000" cy="270000"/>
          </a:xfrm>
          <a:prstGeom prst="rect">
            <a:avLst/>
          </a:prstGeom>
          <a:noFill/>
          <a:ln>
            <a:noFill/>
          </a:ln>
        </p:spPr>
      </p:pic>
      <p:pic>
        <p:nvPicPr>
          <p:cNvPr id="2542" name="Google Shape;2542;p94"/>
          <p:cNvPicPr preferRelativeResize="0"/>
          <p:nvPr/>
        </p:nvPicPr>
        <p:blipFill rotWithShape="1">
          <a:blip r:embed="rId34">
            <a:alphaModFix/>
          </a:blip>
          <a:srcRect b="0" l="0" r="0" t="0"/>
          <a:stretch/>
        </p:blipFill>
        <p:spPr>
          <a:xfrm>
            <a:off x="3483288" y="4133180"/>
            <a:ext cx="270000" cy="270000"/>
          </a:xfrm>
          <a:prstGeom prst="rect">
            <a:avLst/>
          </a:prstGeom>
          <a:noFill/>
          <a:ln>
            <a:noFill/>
          </a:ln>
        </p:spPr>
      </p:pic>
      <p:pic>
        <p:nvPicPr>
          <p:cNvPr descr="Energia rinnovabile contorno" id="2543" name="Google Shape;2543;p94"/>
          <p:cNvPicPr preferRelativeResize="0"/>
          <p:nvPr/>
        </p:nvPicPr>
        <p:blipFill rotWithShape="1">
          <a:blip r:embed="rId35">
            <a:alphaModFix/>
          </a:blip>
          <a:srcRect b="0" l="0" r="0" t="0"/>
          <a:stretch/>
        </p:blipFill>
        <p:spPr>
          <a:xfrm>
            <a:off x="4165718" y="4103512"/>
            <a:ext cx="353136" cy="353136"/>
          </a:xfrm>
          <a:prstGeom prst="rect">
            <a:avLst/>
          </a:prstGeom>
          <a:noFill/>
          <a:ln>
            <a:noFill/>
          </a:ln>
        </p:spPr>
      </p:pic>
      <p:pic>
        <p:nvPicPr>
          <p:cNvPr id="2544" name="Google Shape;2544;p94"/>
          <p:cNvPicPr preferRelativeResize="0"/>
          <p:nvPr/>
        </p:nvPicPr>
        <p:blipFill rotWithShape="1">
          <a:blip r:embed="rId36">
            <a:alphaModFix/>
          </a:blip>
          <a:srcRect b="0" l="0" r="0" t="0"/>
          <a:stretch/>
        </p:blipFill>
        <p:spPr>
          <a:xfrm>
            <a:off x="4911548" y="4156914"/>
            <a:ext cx="270000" cy="270000"/>
          </a:xfrm>
          <a:prstGeom prst="rect">
            <a:avLst/>
          </a:prstGeom>
          <a:noFill/>
          <a:ln>
            <a:noFill/>
          </a:ln>
        </p:spPr>
      </p:pic>
      <p:pic>
        <p:nvPicPr>
          <p:cNvPr id="2545" name="Google Shape;2545;p94"/>
          <p:cNvPicPr preferRelativeResize="0"/>
          <p:nvPr/>
        </p:nvPicPr>
        <p:blipFill rotWithShape="1">
          <a:blip r:embed="rId37">
            <a:alphaModFix/>
          </a:blip>
          <a:srcRect b="0" l="0" r="0" t="0"/>
          <a:stretch/>
        </p:blipFill>
        <p:spPr>
          <a:xfrm>
            <a:off x="6330046" y="2161808"/>
            <a:ext cx="297000" cy="297000"/>
          </a:xfrm>
          <a:prstGeom prst="rect">
            <a:avLst/>
          </a:prstGeom>
          <a:noFill/>
          <a:ln>
            <a:noFill/>
          </a:ln>
        </p:spPr>
      </p:pic>
      <p:pic>
        <p:nvPicPr>
          <p:cNvPr descr="Grafico a torta contorno" id="2546" name="Google Shape;2546;p94"/>
          <p:cNvPicPr preferRelativeResize="0"/>
          <p:nvPr/>
        </p:nvPicPr>
        <p:blipFill rotWithShape="1">
          <a:blip r:embed="rId38">
            <a:alphaModFix/>
          </a:blip>
          <a:srcRect b="0" l="0" r="0" t="0"/>
          <a:stretch/>
        </p:blipFill>
        <p:spPr>
          <a:xfrm>
            <a:off x="5569424" y="3456353"/>
            <a:ext cx="378764" cy="378764"/>
          </a:xfrm>
          <a:prstGeom prst="rect">
            <a:avLst/>
          </a:prstGeom>
          <a:noFill/>
          <a:ln>
            <a:noFill/>
          </a:ln>
        </p:spPr>
      </p:pic>
      <p:pic>
        <p:nvPicPr>
          <p:cNvPr descr="Grafico a barre contorno" id="2547" name="Google Shape;2547;p94"/>
          <p:cNvPicPr preferRelativeResize="0"/>
          <p:nvPr/>
        </p:nvPicPr>
        <p:blipFill rotWithShape="1">
          <a:blip r:embed="rId39">
            <a:alphaModFix/>
          </a:blip>
          <a:srcRect b="0" l="0" r="0" t="0"/>
          <a:stretch/>
        </p:blipFill>
        <p:spPr>
          <a:xfrm>
            <a:off x="6306840" y="3434157"/>
            <a:ext cx="391457" cy="391457"/>
          </a:xfrm>
          <a:prstGeom prst="rect">
            <a:avLst/>
          </a:prstGeom>
          <a:noFill/>
          <a:ln>
            <a:noFill/>
          </a:ln>
        </p:spPr>
      </p:pic>
      <p:pic>
        <p:nvPicPr>
          <p:cNvPr descr="Pezzi del puzzle contorno" id="2548" name="Google Shape;2548;p94"/>
          <p:cNvPicPr preferRelativeResize="0"/>
          <p:nvPr/>
        </p:nvPicPr>
        <p:blipFill rotWithShape="1">
          <a:blip r:embed="rId40">
            <a:alphaModFix/>
          </a:blip>
          <a:srcRect b="0" l="0" r="0" t="0"/>
          <a:stretch/>
        </p:blipFill>
        <p:spPr>
          <a:xfrm>
            <a:off x="6985780" y="2103134"/>
            <a:ext cx="402300" cy="402300"/>
          </a:xfrm>
          <a:prstGeom prst="rect">
            <a:avLst/>
          </a:prstGeom>
          <a:noFill/>
          <a:ln>
            <a:noFill/>
          </a:ln>
        </p:spPr>
      </p:pic>
      <p:pic>
        <p:nvPicPr>
          <p:cNvPr descr="Città contorno" id="2549" name="Google Shape;2549;p94"/>
          <p:cNvPicPr preferRelativeResize="0"/>
          <p:nvPr/>
        </p:nvPicPr>
        <p:blipFill rotWithShape="1">
          <a:blip r:embed="rId41">
            <a:alphaModFix/>
          </a:blip>
          <a:srcRect b="0" l="0" r="0" t="0"/>
          <a:stretch/>
        </p:blipFill>
        <p:spPr>
          <a:xfrm>
            <a:off x="7711424" y="2092832"/>
            <a:ext cx="397555" cy="397556"/>
          </a:xfrm>
          <a:prstGeom prst="rect">
            <a:avLst/>
          </a:prstGeom>
          <a:noFill/>
          <a:ln>
            <a:noFill/>
          </a:ln>
        </p:spPr>
      </p:pic>
      <p:grpSp>
        <p:nvGrpSpPr>
          <p:cNvPr id="2550" name="Google Shape;2550;p94"/>
          <p:cNvGrpSpPr/>
          <p:nvPr/>
        </p:nvGrpSpPr>
        <p:grpSpPr>
          <a:xfrm>
            <a:off x="7075322" y="4153295"/>
            <a:ext cx="251267" cy="277239"/>
            <a:chOff x="2855490" y="5033202"/>
            <a:chExt cx="335023" cy="369652"/>
          </a:xfrm>
        </p:grpSpPr>
        <p:sp>
          <p:nvSpPr>
            <p:cNvPr id="2551" name="Google Shape;2551;p94"/>
            <p:cNvSpPr/>
            <p:nvPr/>
          </p:nvSpPr>
          <p:spPr>
            <a:xfrm>
              <a:off x="3046151" y="5270015"/>
              <a:ext cx="28875" cy="28887"/>
            </a:xfrm>
            <a:custGeom>
              <a:rect b="b" l="l" r="r" t="t"/>
              <a:pathLst>
                <a:path extrusionOk="0" h="28887" w="28875">
                  <a:moveTo>
                    <a:pt x="5273" y="28677"/>
                  </a:moveTo>
                  <a:cubicBezTo>
                    <a:pt x="3787" y="28677"/>
                    <a:pt x="2326" y="28102"/>
                    <a:pt x="1199" y="26976"/>
                  </a:cubicBezTo>
                  <a:cubicBezTo>
                    <a:pt x="-1053" y="24723"/>
                    <a:pt x="-1053" y="21057"/>
                    <a:pt x="1199" y="18805"/>
                  </a:cubicBezTo>
                  <a:lnTo>
                    <a:pt x="18525" y="1479"/>
                  </a:lnTo>
                  <a:cubicBezTo>
                    <a:pt x="20777" y="-773"/>
                    <a:pt x="24443" y="-773"/>
                    <a:pt x="26696" y="1479"/>
                  </a:cubicBezTo>
                  <a:cubicBezTo>
                    <a:pt x="28949" y="3732"/>
                    <a:pt x="28949" y="7398"/>
                    <a:pt x="26696" y="9651"/>
                  </a:cubicBezTo>
                  <a:lnTo>
                    <a:pt x="9371" y="26976"/>
                  </a:lnTo>
                  <a:cubicBezTo>
                    <a:pt x="8221" y="28102"/>
                    <a:pt x="6759" y="28677"/>
                    <a:pt x="5273" y="2867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52" name="Google Shape;2552;p94"/>
            <p:cNvSpPr/>
            <p:nvPr/>
          </p:nvSpPr>
          <p:spPr>
            <a:xfrm>
              <a:off x="3005726" y="5229590"/>
              <a:ext cx="69300" cy="69312"/>
            </a:xfrm>
            <a:custGeom>
              <a:rect b="b" l="l" r="r" t="t"/>
              <a:pathLst>
                <a:path extrusionOk="0" h="69312" w="69300">
                  <a:moveTo>
                    <a:pt x="5273" y="69103"/>
                  </a:moveTo>
                  <a:cubicBezTo>
                    <a:pt x="3787" y="69103"/>
                    <a:pt x="2326" y="68528"/>
                    <a:pt x="1199" y="67401"/>
                  </a:cubicBezTo>
                  <a:cubicBezTo>
                    <a:pt x="-1053" y="65149"/>
                    <a:pt x="-1053" y="61483"/>
                    <a:pt x="1199" y="59230"/>
                  </a:cubicBezTo>
                  <a:lnTo>
                    <a:pt x="58950" y="1479"/>
                  </a:lnTo>
                  <a:cubicBezTo>
                    <a:pt x="61203" y="-773"/>
                    <a:pt x="64869" y="-773"/>
                    <a:pt x="67121" y="1479"/>
                  </a:cubicBezTo>
                  <a:cubicBezTo>
                    <a:pt x="69374" y="3732"/>
                    <a:pt x="69374" y="7398"/>
                    <a:pt x="67121" y="9651"/>
                  </a:cubicBezTo>
                  <a:lnTo>
                    <a:pt x="9371" y="67401"/>
                  </a:lnTo>
                  <a:cubicBezTo>
                    <a:pt x="8221" y="68528"/>
                    <a:pt x="6735" y="69103"/>
                    <a:pt x="5273" y="6910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53" name="Google Shape;2553;p94"/>
            <p:cNvSpPr/>
            <p:nvPr/>
          </p:nvSpPr>
          <p:spPr>
            <a:xfrm>
              <a:off x="2901762" y="5212253"/>
              <a:ext cx="242576" cy="190601"/>
            </a:xfrm>
            <a:custGeom>
              <a:rect b="b" l="l" r="r" t="t"/>
              <a:pathLst>
                <a:path extrusionOk="0" h="190601" w="242576">
                  <a:moveTo>
                    <a:pt x="230537" y="161516"/>
                  </a:moveTo>
                  <a:cubicBezTo>
                    <a:pt x="230537" y="171077"/>
                    <a:pt x="222773" y="178841"/>
                    <a:pt x="213212" y="178841"/>
                  </a:cubicBezTo>
                  <a:lnTo>
                    <a:pt x="28385" y="178841"/>
                  </a:lnTo>
                  <a:cubicBezTo>
                    <a:pt x="18824" y="178841"/>
                    <a:pt x="11060" y="171077"/>
                    <a:pt x="11060" y="161516"/>
                  </a:cubicBezTo>
                  <a:lnTo>
                    <a:pt x="11060" y="-210"/>
                  </a:lnTo>
                  <a:lnTo>
                    <a:pt x="-490" y="-210"/>
                  </a:lnTo>
                  <a:lnTo>
                    <a:pt x="-490" y="161516"/>
                  </a:lnTo>
                  <a:cubicBezTo>
                    <a:pt x="-490" y="177451"/>
                    <a:pt x="12474" y="190391"/>
                    <a:pt x="28385" y="190391"/>
                  </a:cubicBezTo>
                  <a:lnTo>
                    <a:pt x="213212" y="190391"/>
                  </a:lnTo>
                  <a:cubicBezTo>
                    <a:pt x="229147" y="190391"/>
                    <a:pt x="242087" y="177427"/>
                    <a:pt x="242087" y="161516"/>
                  </a:cubicBezTo>
                  <a:lnTo>
                    <a:pt x="242087" y="-210"/>
                  </a:lnTo>
                  <a:lnTo>
                    <a:pt x="230537" y="-210"/>
                  </a:lnTo>
                  <a:lnTo>
                    <a:pt x="230537" y="1615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54" name="Google Shape;2554;p94"/>
            <p:cNvSpPr/>
            <p:nvPr/>
          </p:nvSpPr>
          <p:spPr>
            <a:xfrm>
              <a:off x="2936389" y="5212253"/>
              <a:ext cx="173275" cy="121300"/>
            </a:xfrm>
            <a:custGeom>
              <a:rect b="b" l="l" r="r" t="t"/>
              <a:pathLst>
                <a:path extrusionOk="0" h="121300" w="173275">
                  <a:moveTo>
                    <a:pt x="-490" y="-210"/>
                  </a:moveTo>
                  <a:lnTo>
                    <a:pt x="-490" y="115315"/>
                  </a:lnTo>
                  <a:cubicBezTo>
                    <a:pt x="-490" y="118502"/>
                    <a:pt x="2098" y="121090"/>
                    <a:pt x="5285" y="121090"/>
                  </a:cubicBezTo>
                  <a:lnTo>
                    <a:pt x="167011" y="121090"/>
                  </a:lnTo>
                  <a:cubicBezTo>
                    <a:pt x="170198" y="121090"/>
                    <a:pt x="172786" y="118502"/>
                    <a:pt x="172786" y="115315"/>
                  </a:cubicBezTo>
                  <a:lnTo>
                    <a:pt x="172786" y="-210"/>
                  </a:lnTo>
                  <a:lnTo>
                    <a:pt x="161236" y="-210"/>
                  </a:lnTo>
                  <a:lnTo>
                    <a:pt x="161236" y="109540"/>
                  </a:lnTo>
                  <a:lnTo>
                    <a:pt x="11060" y="109540"/>
                  </a:lnTo>
                  <a:lnTo>
                    <a:pt x="11060" y="-210"/>
                  </a:lnTo>
                  <a:lnTo>
                    <a:pt x="-490" y="-21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55" name="Google Shape;2555;p94"/>
            <p:cNvSpPr/>
            <p:nvPr/>
          </p:nvSpPr>
          <p:spPr>
            <a:xfrm>
              <a:off x="2994163" y="5356654"/>
              <a:ext cx="57750" cy="11550"/>
            </a:xfrm>
            <a:custGeom>
              <a:rect b="b" l="l" r="r" t="t"/>
              <a:pathLst>
                <a:path extrusionOk="0" h="11550" w="57750">
                  <a:moveTo>
                    <a:pt x="5285" y="-210"/>
                  </a:moveTo>
                  <a:cubicBezTo>
                    <a:pt x="2098" y="-210"/>
                    <a:pt x="-490" y="2378"/>
                    <a:pt x="-490" y="5565"/>
                  </a:cubicBezTo>
                  <a:cubicBezTo>
                    <a:pt x="-490" y="8752"/>
                    <a:pt x="2098" y="11340"/>
                    <a:pt x="5285" y="11340"/>
                  </a:cubicBezTo>
                  <a:lnTo>
                    <a:pt x="51486" y="11340"/>
                  </a:lnTo>
                  <a:cubicBezTo>
                    <a:pt x="54673" y="11340"/>
                    <a:pt x="57261" y="8752"/>
                    <a:pt x="57261" y="5565"/>
                  </a:cubicBezTo>
                  <a:cubicBezTo>
                    <a:pt x="57261" y="2378"/>
                    <a:pt x="54673" y="-210"/>
                    <a:pt x="51486" y="-210"/>
                  </a:cubicBezTo>
                  <a:lnTo>
                    <a:pt x="5285" y="-21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556" name="Google Shape;2556;p94"/>
            <p:cNvSpPr/>
            <p:nvPr/>
          </p:nvSpPr>
          <p:spPr>
            <a:xfrm>
              <a:off x="2855490" y="5033202"/>
              <a:ext cx="335023" cy="167476"/>
            </a:xfrm>
            <a:custGeom>
              <a:rect b="b" l="l" r="r" t="t"/>
              <a:pathLst>
                <a:path extrusionOk="0" h="167476" w="335023">
                  <a:moveTo>
                    <a:pt x="334512" y="91544"/>
                  </a:moveTo>
                  <a:cubicBezTo>
                    <a:pt x="334488" y="91424"/>
                    <a:pt x="334488" y="91328"/>
                    <a:pt x="334488" y="91209"/>
                  </a:cubicBezTo>
                  <a:cubicBezTo>
                    <a:pt x="334416" y="90729"/>
                    <a:pt x="334272" y="90250"/>
                    <a:pt x="334057" y="89819"/>
                  </a:cubicBezTo>
                  <a:cubicBezTo>
                    <a:pt x="334033" y="89747"/>
                    <a:pt x="333985" y="89675"/>
                    <a:pt x="333937" y="89603"/>
                  </a:cubicBezTo>
                  <a:cubicBezTo>
                    <a:pt x="333745" y="89220"/>
                    <a:pt x="333505" y="88860"/>
                    <a:pt x="333218" y="88525"/>
                  </a:cubicBezTo>
                  <a:cubicBezTo>
                    <a:pt x="333170" y="88477"/>
                    <a:pt x="333146" y="88405"/>
                    <a:pt x="333098" y="88357"/>
                  </a:cubicBezTo>
                  <a:lnTo>
                    <a:pt x="288335" y="38011"/>
                  </a:lnTo>
                  <a:lnTo>
                    <a:pt x="288335" y="28665"/>
                  </a:lnTo>
                  <a:cubicBezTo>
                    <a:pt x="288335" y="12730"/>
                    <a:pt x="275371" y="-210"/>
                    <a:pt x="259460" y="-210"/>
                  </a:cubicBezTo>
                  <a:lnTo>
                    <a:pt x="74634" y="-210"/>
                  </a:lnTo>
                  <a:cubicBezTo>
                    <a:pt x="58698" y="-210"/>
                    <a:pt x="45759" y="12754"/>
                    <a:pt x="45759" y="28665"/>
                  </a:cubicBezTo>
                  <a:lnTo>
                    <a:pt x="45759" y="38011"/>
                  </a:lnTo>
                  <a:lnTo>
                    <a:pt x="996" y="88357"/>
                  </a:lnTo>
                  <a:cubicBezTo>
                    <a:pt x="948" y="88405"/>
                    <a:pt x="924" y="88477"/>
                    <a:pt x="876" y="88525"/>
                  </a:cubicBezTo>
                  <a:cubicBezTo>
                    <a:pt x="588" y="88860"/>
                    <a:pt x="349" y="89220"/>
                    <a:pt x="157" y="89603"/>
                  </a:cubicBezTo>
                  <a:cubicBezTo>
                    <a:pt x="109" y="89675"/>
                    <a:pt x="85" y="89747"/>
                    <a:pt x="37" y="89819"/>
                  </a:cubicBezTo>
                  <a:cubicBezTo>
                    <a:pt x="-154" y="90250"/>
                    <a:pt x="-298" y="90729"/>
                    <a:pt x="-394" y="91209"/>
                  </a:cubicBezTo>
                  <a:cubicBezTo>
                    <a:pt x="-418" y="91328"/>
                    <a:pt x="-418" y="91424"/>
                    <a:pt x="-418" y="91544"/>
                  </a:cubicBezTo>
                  <a:cubicBezTo>
                    <a:pt x="-442" y="91760"/>
                    <a:pt x="-490" y="91975"/>
                    <a:pt x="-490" y="92191"/>
                  </a:cubicBezTo>
                  <a:lnTo>
                    <a:pt x="-490" y="121066"/>
                  </a:lnTo>
                  <a:cubicBezTo>
                    <a:pt x="-490" y="146539"/>
                    <a:pt x="20238" y="167267"/>
                    <a:pt x="45711" y="167267"/>
                  </a:cubicBezTo>
                  <a:cubicBezTo>
                    <a:pt x="63084" y="167267"/>
                    <a:pt x="78252" y="157634"/>
                    <a:pt x="86136" y="143424"/>
                  </a:cubicBezTo>
                  <a:cubicBezTo>
                    <a:pt x="94020" y="157634"/>
                    <a:pt x="109188" y="167267"/>
                    <a:pt x="126562" y="167267"/>
                  </a:cubicBezTo>
                  <a:cubicBezTo>
                    <a:pt x="143935" y="167267"/>
                    <a:pt x="159103" y="157634"/>
                    <a:pt x="166987" y="143424"/>
                  </a:cubicBezTo>
                  <a:cubicBezTo>
                    <a:pt x="174871" y="157634"/>
                    <a:pt x="190039" y="167267"/>
                    <a:pt x="207412" y="167267"/>
                  </a:cubicBezTo>
                  <a:cubicBezTo>
                    <a:pt x="224786" y="167267"/>
                    <a:pt x="239954" y="157634"/>
                    <a:pt x="247838" y="143424"/>
                  </a:cubicBezTo>
                  <a:cubicBezTo>
                    <a:pt x="255722" y="157634"/>
                    <a:pt x="270890" y="167267"/>
                    <a:pt x="288263" y="167267"/>
                  </a:cubicBezTo>
                  <a:cubicBezTo>
                    <a:pt x="313736" y="167267"/>
                    <a:pt x="334464" y="146539"/>
                    <a:pt x="334464" y="121066"/>
                  </a:cubicBezTo>
                  <a:lnTo>
                    <a:pt x="334464" y="92191"/>
                  </a:lnTo>
                  <a:cubicBezTo>
                    <a:pt x="334560" y="91975"/>
                    <a:pt x="334536" y="91760"/>
                    <a:pt x="334512" y="91544"/>
                  </a:cubicBezTo>
                  <a:close/>
                  <a:moveTo>
                    <a:pt x="74634" y="11316"/>
                  </a:moveTo>
                  <a:lnTo>
                    <a:pt x="259460" y="11316"/>
                  </a:lnTo>
                  <a:cubicBezTo>
                    <a:pt x="269021" y="11316"/>
                    <a:pt x="276785" y="19080"/>
                    <a:pt x="276785" y="28641"/>
                  </a:cubicBezTo>
                  <a:lnTo>
                    <a:pt x="276785" y="34416"/>
                  </a:lnTo>
                  <a:lnTo>
                    <a:pt x="57285" y="34416"/>
                  </a:lnTo>
                  <a:lnTo>
                    <a:pt x="57285" y="28641"/>
                  </a:lnTo>
                  <a:cubicBezTo>
                    <a:pt x="57309" y="19104"/>
                    <a:pt x="65073" y="11316"/>
                    <a:pt x="74634" y="11316"/>
                  </a:cubicBezTo>
                  <a:close/>
                  <a:moveTo>
                    <a:pt x="54122" y="45991"/>
                  </a:moveTo>
                  <a:lnTo>
                    <a:pt x="57309" y="45991"/>
                  </a:lnTo>
                  <a:lnTo>
                    <a:pt x="276809" y="45991"/>
                  </a:lnTo>
                  <a:lnTo>
                    <a:pt x="279996" y="45991"/>
                  </a:lnTo>
                  <a:lnTo>
                    <a:pt x="315941" y="86416"/>
                  </a:lnTo>
                  <a:lnTo>
                    <a:pt x="18177" y="86416"/>
                  </a:lnTo>
                  <a:lnTo>
                    <a:pt x="54122" y="45991"/>
                  </a:lnTo>
                  <a:close/>
                  <a:moveTo>
                    <a:pt x="288359" y="155741"/>
                  </a:moveTo>
                  <a:cubicBezTo>
                    <a:pt x="269237" y="155741"/>
                    <a:pt x="253709" y="140189"/>
                    <a:pt x="253709" y="121090"/>
                  </a:cubicBezTo>
                  <a:cubicBezTo>
                    <a:pt x="253709" y="117903"/>
                    <a:pt x="251121" y="115315"/>
                    <a:pt x="247934" y="115315"/>
                  </a:cubicBezTo>
                  <a:cubicBezTo>
                    <a:pt x="244747" y="115315"/>
                    <a:pt x="242159" y="117903"/>
                    <a:pt x="242159" y="121090"/>
                  </a:cubicBezTo>
                  <a:cubicBezTo>
                    <a:pt x="242159" y="140213"/>
                    <a:pt x="226607" y="155741"/>
                    <a:pt x="207508" y="155741"/>
                  </a:cubicBezTo>
                  <a:cubicBezTo>
                    <a:pt x="188410" y="155741"/>
                    <a:pt x="172858" y="140189"/>
                    <a:pt x="172858" y="121090"/>
                  </a:cubicBezTo>
                  <a:cubicBezTo>
                    <a:pt x="172858" y="117903"/>
                    <a:pt x="170270" y="115315"/>
                    <a:pt x="167083" y="115315"/>
                  </a:cubicBezTo>
                  <a:cubicBezTo>
                    <a:pt x="163896" y="115315"/>
                    <a:pt x="161308" y="117903"/>
                    <a:pt x="161308" y="121090"/>
                  </a:cubicBezTo>
                  <a:cubicBezTo>
                    <a:pt x="161308" y="140213"/>
                    <a:pt x="145756" y="155741"/>
                    <a:pt x="126657" y="155741"/>
                  </a:cubicBezTo>
                  <a:cubicBezTo>
                    <a:pt x="107559" y="155741"/>
                    <a:pt x="92007" y="140189"/>
                    <a:pt x="92007" y="121090"/>
                  </a:cubicBezTo>
                  <a:cubicBezTo>
                    <a:pt x="92007" y="117903"/>
                    <a:pt x="89419" y="115315"/>
                    <a:pt x="86232" y="115315"/>
                  </a:cubicBezTo>
                  <a:cubicBezTo>
                    <a:pt x="83045" y="115315"/>
                    <a:pt x="80457" y="117903"/>
                    <a:pt x="80457" y="121090"/>
                  </a:cubicBezTo>
                  <a:cubicBezTo>
                    <a:pt x="80457" y="140213"/>
                    <a:pt x="64905" y="155741"/>
                    <a:pt x="45806" y="155741"/>
                  </a:cubicBezTo>
                  <a:cubicBezTo>
                    <a:pt x="26708" y="155741"/>
                    <a:pt x="11156" y="140189"/>
                    <a:pt x="11156" y="121090"/>
                  </a:cubicBezTo>
                  <a:lnTo>
                    <a:pt x="11156" y="97990"/>
                  </a:lnTo>
                  <a:lnTo>
                    <a:pt x="323058" y="97990"/>
                  </a:lnTo>
                  <a:lnTo>
                    <a:pt x="323058" y="121090"/>
                  </a:lnTo>
                  <a:cubicBezTo>
                    <a:pt x="323010" y="140189"/>
                    <a:pt x="307458" y="155741"/>
                    <a:pt x="288359" y="15574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grpSp>
        <p:nvGrpSpPr>
          <p:cNvPr id="2557" name="Google Shape;2557;p94"/>
          <p:cNvGrpSpPr/>
          <p:nvPr/>
        </p:nvGrpSpPr>
        <p:grpSpPr>
          <a:xfrm>
            <a:off x="8470396" y="2206610"/>
            <a:ext cx="300967" cy="248005"/>
            <a:chOff x="11181111" y="3454661"/>
            <a:chExt cx="401289" cy="330673"/>
          </a:xfrm>
        </p:grpSpPr>
        <p:sp>
          <p:nvSpPr>
            <p:cNvPr id="2558" name="Google Shape;2558;p94"/>
            <p:cNvSpPr/>
            <p:nvPr/>
          </p:nvSpPr>
          <p:spPr>
            <a:xfrm>
              <a:off x="11203360" y="3473381"/>
              <a:ext cx="356783" cy="192661"/>
            </a:xfrm>
            <a:custGeom>
              <a:rect b="b" l="l" r="r" t="t"/>
              <a:pathLst>
                <a:path extrusionOk="0" h="1650364" w="3056254">
                  <a:moveTo>
                    <a:pt x="3055785" y="1649945"/>
                  </a:moveTo>
                  <a:lnTo>
                    <a:pt x="0" y="1649945"/>
                  </a:lnTo>
                  <a:lnTo>
                    <a:pt x="0" y="81394"/>
                  </a:lnTo>
                  <a:lnTo>
                    <a:pt x="6397" y="49715"/>
                  </a:lnTo>
                  <a:lnTo>
                    <a:pt x="23842" y="23842"/>
                  </a:lnTo>
                  <a:lnTo>
                    <a:pt x="49715" y="6397"/>
                  </a:lnTo>
                  <a:lnTo>
                    <a:pt x="81394" y="0"/>
                  </a:lnTo>
                  <a:lnTo>
                    <a:pt x="2974390" y="0"/>
                  </a:lnTo>
                  <a:lnTo>
                    <a:pt x="3006075" y="6397"/>
                  </a:lnTo>
                  <a:lnTo>
                    <a:pt x="3031947" y="23842"/>
                  </a:lnTo>
                  <a:lnTo>
                    <a:pt x="3049389" y="49715"/>
                  </a:lnTo>
                  <a:lnTo>
                    <a:pt x="3055785" y="81394"/>
                  </a:lnTo>
                  <a:lnTo>
                    <a:pt x="3055785" y="1649945"/>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59" name="Google Shape;2559;p94"/>
            <p:cNvSpPr/>
            <p:nvPr/>
          </p:nvSpPr>
          <p:spPr>
            <a:xfrm>
              <a:off x="11181112" y="3454661"/>
              <a:ext cx="401288" cy="278464"/>
            </a:xfrm>
            <a:custGeom>
              <a:rect b="b" l="l" r="r" t="t"/>
              <a:pathLst>
                <a:path extrusionOk="0" h="2284729" w="3292475">
                  <a:moveTo>
                    <a:pt x="3164789" y="2284209"/>
                  </a:moveTo>
                  <a:lnTo>
                    <a:pt x="127635" y="2284209"/>
                  </a:lnTo>
                  <a:lnTo>
                    <a:pt x="77950" y="2274180"/>
                  </a:lnTo>
                  <a:lnTo>
                    <a:pt x="37380" y="2246828"/>
                  </a:lnTo>
                  <a:lnTo>
                    <a:pt x="10029" y="2206258"/>
                  </a:lnTo>
                  <a:lnTo>
                    <a:pt x="0" y="2156574"/>
                  </a:lnTo>
                  <a:lnTo>
                    <a:pt x="0" y="127609"/>
                  </a:lnTo>
                  <a:lnTo>
                    <a:pt x="10029" y="77940"/>
                  </a:lnTo>
                  <a:lnTo>
                    <a:pt x="37380" y="37377"/>
                  </a:lnTo>
                  <a:lnTo>
                    <a:pt x="77950" y="10028"/>
                  </a:lnTo>
                  <a:lnTo>
                    <a:pt x="127635" y="0"/>
                  </a:lnTo>
                  <a:lnTo>
                    <a:pt x="3164789" y="0"/>
                  </a:lnTo>
                  <a:lnTo>
                    <a:pt x="3214473" y="10028"/>
                  </a:lnTo>
                  <a:lnTo>
                    <a:pt x="3255043" y="37377"/>
                  </a:lnTo>
                  <a:lnTo>
                    <a:pt x="3282394" y="77940"/>
                  </a:lnTo>
                  <a:lnTo>
                    <a:pt x="3292424" y="127609"/>
                  </a:lnTo>
                  <a:lnTo>
                    <a:pt x="3292424" y="2156574"/>
                  </a:lnTo>
                  <a:lnTo>
                    <a:pt x="3282394" y="2206258"/>
                  </a:lnTo>
                  <a:lnTo>
                    <a:pt x="3255043" y="2246828"/>
                  </a:lnTo>
                  <a:lnTo>
                    <a:pt x="3214473" y="2274180"/>
                  </a:lnTo>
                  <a:lnTo>
                    <a:pt x="3164789" y="2284209"/>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60" name="Google Shape;2560;p94"/>
            <p:cNvSpPr/>
            <p:nvPr/>
          </p:nvSpPr>
          <p:spPr>
            <a:xfrm>
              <a:off x="11181111" y="3684762"/>
              <a:ext cx="401288" cy="0"/>
            </a:xfrm>
            <a:custGeom>
              <a:rect b="b" l="l" r="r" t="t"/>
              <a:pathLst>
                <a:path extrusionOk="0" h="120000" w="3292475">
                  <a:moveTo>
                    <a:pt x="0" y="0"/>
                  </a:moveTo>
                  <a:lnTo>
                    <a:pt x="3292424" y="0"/>
                  </a:lnTo>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61" name="Google Shape;2561;p94"/>
            <p:cNvSpPr/>
            <p:nvPr/>
          </p:nvSpPr>
          <p:spPr>
            <a:xfrm>
              <a:off x="11331828" y="3733062"/>
              <a:ext cx="104095" cy="39239"/>
            </a:xfrm>
            <a:custGeom>
              <a:rect b="b" l="l" r="r" t="t"/>
              <a:pathLst>
                <a:path extrusionOk="0" h="321945" w="854075">
                  <a:moveTo>
                    <a:pt x="96850" y="0"/>
                  </a:moveTo>
                  <a:lnTo>
                    <a:pt x="0" y="321919"/>
                  </a:lnTo>
                  <a:lnTo>
                    <a:pt x="854024" y="321919"/>
                  </a:lnTo>
                  <a:lnTo>
                    <a:pt x="754252" y="0"/>
                  </a:lnTo>
                  <a:lnTo>
                    <a:pt x="96850" y="0"/>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562" name="Google Shape;2562;p94"/>
            <p:cNvSpPr/>
            <p:nvPr/>
          </p:nvSpPr>
          <p:spPr>
            <a:xfrm>
              <a:off x="11317878" y="3772409"/>
              <a:ext cx="132267" cy="12925"/>
            </a:xfrm>
            <a:custGeom>
              <a:rect b="b" l="l" r="r" t="t"/>
              <a:pathLst>
                <a:path extrusionOk="0" h="106045" w="1085215">
                  <a:moveTo>
                    <a:pt x="1032243" y="105651"/>
                  </a:moveTo>
                  <a:lnTo>
                    <a:pt x="52819" y="105651"/>
                  </a:lnTo>
                  <a:lnTo>
                    <a:pt x="32259" y="101500"/>
                  </a:lnTo>
                  <a:lnTo>
                    <a:pt x="15470" y="90179"/>
                  </a:lnTo>
                  <a:lnTo>
                    <a:pt x="4150" y="73386"/>
                  </a:lnTo>
                  <a:lnTo>
                    <a:pt x="0" y="52819"/>
                  </a:lnTo>
                  <a:lnTo>
                    <a:pt x="4150" y="32259"/>
                  </a:lnTo>
                  <a:lnTo>
                    <a:pt x="15470" y="15470"/>
                  </a:lnTo>
                  <a:lnTo>
                    <a:pt x="32259" y="4150"/>
                  </a:lnTo>
                  <a:lnTo>
                    <a:pt x="52819" y="0"/>
                  </a:lnTo>
                  <a:lnTo>
                    <a:pt x="1032243" y="0"/>
                  </a:lnTo>
                  <a:lnTo>
                    <a:pt x="1053331" y="4372"/>
                  </a:lnTo>
                  <a:lnTo>
                    <a:pt x="1070359" y="16241"/>
                  </a:lnTo>
                  <a:lnTo>
                    <a:pt x="1081524" y="33738"/>
                  </a:lnTo>
                  <a:lnTo>
                    <a:pt x="1085024" y="54990"/>
                  </a:lnTo>
                  <a:lnTo>
                    <a:pt x="1080268" y="74849"/>
                  </a:lnTo>
                  <a:lnTo>
                    <a:pt x="1068820" y="90936"/>
                  </a:lnTo>
                  <a:lnTo>
                    <a:pt x="1052279" y="101716"/>
                  </a:lnTo>
                  <a:lnTo>
                    <a:pt x="1032243" y="105651"/>
                  </a:lnTo>
                  <a:close/>
                </a:path>
              </a:pathLst>
            </a:custGeom>
            <a:noFill/>
            <a:ln cap="flat" cmpd="sng" w="9525">
              <a:solidFill>
                <a:srgbClr val="0047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563" name="Google Shape;2563;p94"/>
            <p:cNvPicPr preferRelativeResize="0"/>
            <p:nvPr/>
          </p:nvPicPr>
          <p:blipFill rotWithShape="1">
            <a:blip r:embed="rId42">
              <a:alphaModFix/>
            </a:blip>
            <a:srcRect b="0" l="0" r="0" t="0"/>
            <a:stretch/>
          </p:blipFill>
          <p:spPr>
            <a:xfrm>
              <a:off x="11367577" y="3695136"/>
              <a:ext cx="28351" cy="28351"/>
            </a:xfrm>
            <a:prstGeom prst="rect">
              <a:avLst/>
            </a:prstGeom>
            <a:noFill/>
            <a:ln>
              <a:noFill/>
            </a:ln>
          </p:spPr>
        </p:pic>
      </p:grpSp>
      <p:grpSp>
        <p:nvGrpSpPr>
          <p:cNvPr id="2564" name="Google Shape;2564;p94"/>
          <p:cNvGrpSpPr/>
          <p:nvPr/>
        </p:nvGrpSpPr>
        <p:grpSpPr>
          <a:xfrm>
            <a:off x="7783276" y="4146680"/>
            <a:ext cx="253853" cy="270000"/>
            <a:chOff x="1614229" y="4269732"/>
            <a:chExt cx="331183" cy="352249"/>
          </a:xfrm>
        </p:grpSpPr>
        <p:sp>
          <p:nvSpPr>
            <p:cNvPr id="2565" name="Google Shape;2565;p94"/>
            <p:cNvSpPr/>
            <p:nvPr/>
          </p:nvSpPr>
          <p:spPr>
            <a:xfrm>
              <a:off x="1683189" y="4330356"/>
              <a:ext cx="192345" cy="221914"/>
            </a:xfrm>
            <a:custGeom>
              <a:rect b="b" l="l" r="r" t="t"/>
              <a:pathLst>
                <a:path extrusionOk="0" h="221914" w="192345">
                  <a:moveTo>
                    <a:pt x="191809" y="91448"/>
                  </a:moveTo>
                  <a:cubicBezTo>
                    <a:pt x="192720" y="118406"/>
                    <a:pt x="180116" y="139829"/>
                    <a:pt x="160825" y="158424"/>
                  </a:cubicBezTo>
                  <a:cubicBezTo>
                    <a:pt x="150282" y="168560"/>
                    <a:pt x="143812" y="180470"/>
                    <a:pt x="142446" y="194704"/>
                  </a:cubicBezTo>
                  <a:cubicBezTo>
                    <a:pt x="141990" y="199497"/>
                    <a:pt x="139331" y="202204"/>
                    <a:pt x="134394" y="203379"/>
                  </a:cubicBezTo>
                  <a:cubicBezTo>
                    <a:pt x="109880" y="209225"/>
                    <a:pt x="85414" y="215240"/>
                    <a:pt x="60900" y="221063"/>
                  </a:cubicBezTo>
                  <a:cubicBezTo>
                    <a:pt x="56179" y="222189"/>
                    <a:pt x="50716" y="222405"/>
                    <a:pt x="49374" y="216798"/>
                  </a:cubicBezTo>
                  <a:cubicBezTo>
                    <a:pt x="48032" y="211190"/>
                    <a:pt x="53040" y="209369"/>
                    <a:pt x="57833" y="208267"/>
                  </a:cubicBezTo>
                  <a:cubicBezTo>
                    <a:pt x="79519" y="203211"/>
                    <a:pt x="101206" y="198083"/>
                    <a:pt x="122916" y="193242"/>
                  </a:cubicBezTo>
                  <a:cubicBezTo>
                    <a:pt x="127301" y="192260"/>
                    <a:pt x="129314" y="190678"/>
                    <a:pt x="130105" y="186101"/>
                  </a:cubicBezTo>
                  <a:cubicBezTo>
                    <a:pt x="132693" y="171196"/>
                    <a:pt x="140481" y="158592"/>
                    <a:pt x="151863" y="148168"/>
                  </a:cubicBezTo>
                  <a:cubicBezTo>
                    <a:pt x="192097" y="111265"/>
                    <a:pt x="185963" y="51981"/>
                    <a:pt x="138228" y="23848"/>
                  </a:cubicBezTo>
                  <a:cubicBezTo>
                    <a:pt x="112181" y="8512"/>
                    <a:pt x="84192" y="8153"/>
                    <a:pt x="57449" y="21524"/>
                  </a:cubicBezTo>
                  <a:cubicBezTo>
                    <a:pt x="30683" y="34919"/>
                    <a:pt x="15945" y="56917"/>
                    <a:pt x="14052" y="86032"/>
                  </a:cubicBezTo>
                  <a:cubicBezTo>
                    <a:pt x="12399" y="111289"/>
                    <a:pt x="21601" y="132017"/>
                    <a:pt x="40675" y="149869"/>
                  </a:cubicBezTo>
                  <a:cubicBezTo>
                    <a:pt x="54430" y="162737"/>
                    <a:pt x="61715" y="179392"/>
                    <a:pt x="64231" y="197651"/>
                  </a:cubicBezTo>
                  <a:cubicBezTo>
                    <a:pt x="64878" y="202276"/>
                    <a:pt x="63560" y="206350"/>
                    <a:pt x="57929" y="206949"/>
                  </a:cubicBezTo>
                  <a:cubicBezTo>
                    <a:pt x="52705" y="207500"/>
                    <a:pt x="51219" y="203307"/>
                    <a:pt x="50788" y="199664"/>
                  </a:cubicBezTo>
                  <a:cubicBezTo>
                    <a:pt x="48511" y="180158"/>
                    <a:pt x="37320" y="165325"/>
                    <a:pt x="24093" y="151115"/>
                  </a:cubicBezTo>
                  <a:cubicBezTo>
                    <a:pt x="-1284" y="123846"/>
                    <a:pt x="-6724" y="92143"/>
                    <a:pt x="6432" y="58738"/>
                  </a:cubicBezTo>
                  <a:cubicBezTo>
                    <a:pt x="19300" y="26101"/>
                    <a:pt x="44653" y="5349"/>
                    <a:pt x="81939" y="724"/>
                  </a:cubicBezTo>
                  <a:cubicBezTo>
                    <a:pt x="144914" y="-7112"/>
                    <a:pt x="183998" y="35758"/>
                    <a:pt x="190803" y="76854"/>
                  </a:cubicBezTo>
                  <a:cubicBezTo>
                    <a:pt x="191594" y="81647"/>
                    <a:pt x="191498" y="86583"/>
                    <a:pt x="191809" y="91448"/>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66" name="Google Shape;2566;p94"/>
            <p:cNvSpPr/>
            <p:nvPr/>
          </p:nvSpPr>
          <p:spPr>
            <a:xfrm>
              <a:off x="1747357" y="4446279"/>
              <a:ext cx="61575" cy="75567"/>
            </a:xfrm>
            <a:custGeom>
              <a:rect b="b" l="l" r="r" t="t"/>
              <a:pathLst>
                <a:path extrusionOk="0" h="75567" w="61575">
                  <a:moveTo>
                    <a:pt x="42501" y="17627"/>
                  </a:moveTo>
                  <a:cubicBezTo>
                    <a:pt x="28458" y="24984"/>
                    <a:pt x="28458" y="24984"/>
                    <a:pt x="17459" y="15231"/>
                  </a:cubicBezTo>
                  <a:cubicBezTo>
                    <a:pt x="20095" y="25559"/>
                    <a:pt x="23402" y="34641"/>
                    <a:pt x="24457" y="44130"/>
                  </a:cubicBezTo>
                  <a:cubicBezTo>
                    <a:pt x="25271" y="51511"/>
                    <a:pt x="26158" y="58891"/>
                    <a:pt x="26469" y="66272"/>
                  </a:cubicBezTo>
                  <a:cubicBezTo>
                    <a:pt x="26661" y="70633"/>
                    <a:pt x="25295" y="74970"/>
                    <a:pt x="19424" y="75114"/>
                  </a:cubicBezTo>
                  <a:cubicBezTo>
                    <a:pt x="13242" y="75258"/>
                    <a:pt x="12619" y="70897"/>
                    <a:pt x="12667" y="66416"/>
                  </a:cubicBezTo>
                  <a:cubicBezTo>
                    <a:pt x="12811" y="47341"/>
                    <a:pt x="8617" y="29129"/>
                    <a:pt x="925" y="11540"/>
                  </a:cubicBezTo>
                  <a:cubicBezTo>
                    <a:pt x="-2502" y="3681"/>
                    <a:pt x="302" y="110"/>
                    <a:pt x="9264" y="158"/>
                  </a:cubicBezTo>
                  <a:cubicBezTo>
                    <a:pt x="14272" y="182"/>
                    <a:pt x="19544" y="709"/>
                    <a:pt x="23354" y="3465"/>
                  </a:cubicBezTo>
                  <a:cubicBezTo>
                    <a:pt x="29129" y="7610"/>
                    <a:pt x="33922" y="6964"/>
                    <a:pt x="39146" y="3225"/>
                  </a:cubicBezTo>
                  <a:cubicBezTo>
                    <a:pt x="39913" y="2674"/>
                    <a:pt x="40895" y="2387"/>
                    <a:pt x="41830" y="2123"/>
                  </a:cubicBezTo>
                  <a:cubicBezTo>
                    <a:pt x="47461" y="565"/>
                    <a:pt x="53715" y="-2214"/>
                    <a:pt x="58604" y="2075"/>
                  </a:cubicBezTo>
                  <a:cubicBezTo>
                    <a:pt x="63732" y="6580"/>
                    <a:pt x="59634" y="12116"/>
                    <a:pt x="57669" y="16932"/>
                  </a:cubicBezTo>
                  <a:cubicBezTo>
                    <a:pt x="51271" y="32700"/>
                    <a:pt x="48372" y="49090"/>
                    <a:pt x="47461" y="65864"/>
                  </a:cubicBezTo>
                  <a:cubicBezTo>
                    <a:pt x="47245" y="70010"/>
                    <a:pt x="47844" y="75210"/>
                    <a:pt x="41638" y="75354"/>
                  </a:cubicBezTo>
                  <a:cubicBezTo>
                    <a:pt x="34689" y="75521"/>
                    <a:pt x="34785" y="70178"/>
                    <a:pt x="34617" y="65361"/>
                  </a:cubicBezTo>
                  <a:cubicBezTo>
                    <a:pt x="34114" y="51271"/>
                    <a:pt x="36893" y="37660"/>
                    <a:pt x="40991" y="24217"/>
                  </a:cubicBezTo>
                  <a:cubicBezTo>
                    <a:pt x="41638" y="22108"/>
                    <a:pt x="43004" y="20095"/>
                    <a:pt x="42501" y="1762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67" name="Google Shape;2567;p94"/>
            <p:cNvSpPr/>
            <p:nvPr/>
          </p:nvSpPr>
          <p:spPr>
            <a:xfrm>
              <a:off x="1733581" y="4572146"/>
              <a:ext cx="92322" cy="31386"/>
            </a:xfrm>
            <a:custGeom>
              <a:rect b="b" l="l" r="r" t="t"/>
              <a:pathLst>
                <a:path extrusionOk="0" h="31386" w="92322">
                  <a:moveTo>
                    <a:pt x="7441" y="31176"/>
                  </a:moveTo>
                  <a:cubicBezTo>
                    <a:pt x="3008" y="30769"/>
                    <a:pt x="204" y="29283"/>
                    <a:pt x="-395" y="25377"/>
                  </a:cubicBezTo>
                  <a:cubicBezTo>
                    <a:pt x="-994" y="21615"/>
                    <a:pt x="1306" y="19698"/>
                    <a:pt x="4709" y="18883"/>
                  </a:cubicBezTo>
                  <a:cubicBezTo>
                    <a:pt x="30589" y="12557"/>
                    <a:pt x="56445" y="6231"/>
                    <a:pt x="82373" y="120"/>
                  </a:cubicBezTo>
                  <a:cubicBezTo>
                    <a:pt x="86447" y="-838"/>
                    <a:pt x="90760" y="168"/>
                    <a:pt x="91670" y="4745"/>
                  </a:cubicBezTo>
                  <a:cubicBezTo>
                    <a:pt x="92725" y="10041"/>
                    <a:pt x="88459" y="12078"/>
                    <a:pt x="83930" y="13180"/>
                  </a:cubicBezTo>
                  <a:cubicBezTo>
                    <a:pt x="65623" y="17541"/>
                    <a:pt x="47291" y="21783"/>
                    <a:pt x="28960" y="26096"/>
                  </a:cubicBezTo>
                  <a:cubicBezTo>
                    <a:pt x="21579" y="27821"/>
                    <a:pt x="14222" y="29571"/>
                    <a:pt x="7441" y="3117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68" name="Google Shape;2568;p94"/>
            <p:cNvSpPr/>
            <p:nvPr/>
          </p:nvSpPr>
          <p:spPr>
            <a:xfrm>
              <a:off x="1733693" y="4546715"/>
              <a:ext cx="92315" cy="30506"/>
            </a:xfrm>
            <a:custGeom>
              <a:rect b="b" l="l" r="r" t="t"/>
              <a:pathLst>
                <a:path extrusionOk="0" h="30506" w="92315">
                  <a:moveTo>
                    <a:pt x="7569" y="30296"/>
                  </a:moveTo>
                  <a:cubicBezTo>
                    <a:pt x="3207" y="30320"/>
                    <a:pt x="140" y="29458"/>
                    <a:pt x="-411" y="25264"/>
                  </a:cubicBezTo>
                  <a:cubicBezTo>
                    <a:pt x="-914" y="21334"/>
                    <a:pt x="1003" y="19130"/>
                    <a:pt x="4933" y="18219"/>
                  </a:cubicBezTo>
                  <a:cubicBezTo>
                    <a:pt x="30381" y="12252"/>
                    <a:pt x="55782" y="6166"/>
                    <a:pt x="81255" y="367"/>
                  </a:cubicBezTo>
                  <a:cubicBezTo>
                    <a:pt x="85256" y="-544"/>
                    <a:pt x="90217" y="-1047"/>
                    <a:pt x="91559" y="4225"/>
                  </a:cubicBezTo>
                  <a:cubicBezTo>
                    <a:pt x="92949" y="9688"/>
                    <a:pt x="88683" y="11390"/>
                    <a:pt x="84034" y="12468"/>
                  </a:cubicBezTo>
                  <a:cubicBezTo>
                    <a:pt x="59544" y="18243"/>
                    <a:pt x="35102" y="24066"/>
                    <a:pt x="10612" y="29865"/>
                  </a:cubicBezTo>
                  <a:cubicBezTo>
                    <a:pt x="9438" y="30129"/>
                    <a:pt x="8192" y="30200"/>
                    <a:pt x="7569" y="3029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69" name="Google Shape;2569;p94"/>
            <p:cNvSpPr/>
            <p:nvPr/>
          </p:nvSpPr>
          <p:spPr>
            <a:xfrm>
              <a:off x="1869603" y="4482779"/>
              <a:ext cx="48203" cy="40664"/>
            </a:xfrm>
            <a:custGeom>
              <a:rect b="b" l="l" r="r" t="t"/>
              <a:pathLst>
                <a:path extrusionOk="0" h="40664" w="48203">
                  <a:moveTo>
                    <a:pt x="47713" y="34277"/>
                  </a:moveTo>
                  <a:cubicBezTo>
                    <a:pt x="47234" y="39261"/>
                    <a:pt x="44646" y="40987"/>
                    <a:pt x="40141" y="40316"/>
                  </a:cubicBezTo>
                  <a:cubicBezTo>
                    <a:pt x="37361" y="39908"/>
                    <a:pt x="35205" y="38327"/>
                    <a:pt x="33120" y="36673"/>
                  </a:cubicBezTo>
                  <a:cubicBezTo>
                    <a:pt x="23535" y="29029"/>
                    <a:pt x="13926" y="21433"/>
                    <a:pt x="4389" y="13717"/>
                  </a:cubicBezTo>
                  <a:cubicBezTo>
                    <a:pt x="2927" y="12543"/>
                    <a:pt x="1609" y="11081"/>
                    <a:pt x="602" y="9523"/>
                  </a:cubicBezTo>
                  <a:cubicBezTo>
                    <a:pt x="-1123" y="6840"/>
                    <a:pt x="-788" y="4156"/>
                    <a:pt x="1489" y="1831"/>
                  </a:cubicBezTo>
                  <a:cubicBezTo>
                    <a:pt x="3861" y="-589"/>
                    <a:pt x="6976" y="-853"/>
                    <a:pt x="9493" y="1017"/>
                  </a:cubicBezTo>
                  <a:cubicBezTo>
                    <a:pt x="22073" y="10314"/>
                    <a:pt x="34390" y="19923"/>
                    <a:pt x="45916" y="30395"/>
                  </a:cubicBezTo>
                  <a:cubicBezTo>
                    <a:pt x="47043" y="31402"/>
                    <a:pt x="47282" y="33271"/>
                    <a:pt x="47713" y="3427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0" name="Google Shape;2570;p94"/>
            <p:cNvSpPr/>
            <p:nvPr/>
          </p:nvSpPr>
          <p:spPr>
            <a:xfrm>
              <a:off x="1751308" y="4601321"/>
              <a:ext cx="57218" cy="20660"/>
            </a:xfrm>
            <a:custGeom>
              <a:rect b="b" l="l" r="r" t="t"/>
              <a:pathLst>
                <a:path extrusionOk="0" h="20660" w="57218">
                  <a:moveTo>
                    <a:pt x="26688" y="20429"/>
                  </a:moveTo>
                  <a:cubicBezTo>
                    <a:pt x="18253" y="20693"/>
                    <a:pt x="10777" y="18033"/>
                    <a:pt x="3971" y="13576"/>
                  </a:cubicBezTo>
                  <a:cubicBezTo>
                    <a:pt x="473" y="11300"/>
                    <a:pt x="-1852" y="7945"/>
                    <a:pt x="401" y="4039"/>
                  </a:cubicBezTo>
                  <a:cubicBezTo>
                    <a:pt x="2845" y="-203"/>
                    <a:pt x="7278" y="708"/>
                    <a:pt x="10729" y="2721"/>
                  </a:cubicBezTo>
                  <a:cubicBezTo>
                    <a:pt x="22734" y="9790"/>
                    <a:pt x="34188" y="9454"/>
                    <a:pt x="45619" y="1571"/>
                  </a:cubicBezTo>
                  <a:cubicBezTo>
                    <a:pt x="48878" y="-682"/>
                    <a:pt x="52664" y="-1185"/>
                    <a:pt x="55396" y="2361"/>
                  </a:cubicBezTo>
                  <a:cubicBezTo>
                    <a:pt x="58127" y="5908"/>
                    <a:pt x="56306" y="9071"/>
                    <a:pt x="53119" y="11419"/>
                  </a:cubicBezTo>
                  <a:cubicBezTo>
                    <a:pt x="45355" y="17123"/>
                    <a:pt x="36776" y="20765"/>
                    <a:pt x="26688" y="2042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1" name="Google Shape;2571;p94"/>
            <p:cNvSpPr/>
            <p:nvPr/>
          </p:nvSpPr>
          <p:spPr>
            <a:xfrm>
              <a:off x="1639270" y="4482816"/>
              <a:ext cx="45302" cy="39063"/>
            </a:xfrm>
            <a:custGeom>
              <a:rect b="b" l="l" r="r" t="t"/>
              <a:pathLst>
                <a:path extrusionOk="0" h="39063" w="45302">
                  <a:moveTo>
                    <a:pt x="44791" y="5628"/>
                  </a:moveTo>
                  <a:cubicBezTo>
                    <a:pt x="45031" y="8959"/>
                    <a:pt x="43186" y="11379"/>
                    <a:pt x="40694" y="13392"/>
                  </a:cubicBezTo>
                  <a:cubicBezTo>
                    <a:pt x="31180" y="21036"/>
                    <a:pt x="21691" y="28704"/>
                    <a:pt x="12106" y="36277"/>
                  </a:cubicBezTo>
                  <a:cubicBezTo>
                    <a:pt x="8583" y="39032"/>
                    <a:pt x="4438" y="40302"/>
                    <a:pt x="1107" y="36349"/>
                  </a:cubicBezTo>
                  <a:cubicBezTo>
                    <a:pt x="-1817" y="32874"/>
                    <a:pt x="-451" y="29375"/>
                    <a:pt x="2976" y="26620"/>
                  </a:cubicBezTo>
                  <a:cubicBezTo>
                    <a:pt x="13232" y="18376"/>
                    <a:pt x="23512" y="10157"/>
                    <a:pt x="33768" y="1890"/>
                  </a:cubicBezTo>
                  <a:cubicBezTo>
                    <a:pt x="36189" y="-51"/>
                    <a:pt x="38849" y="-890"/>
                    <a:pt x="41892" y="428"/>
                  </a:cubicBezTo>
                  <a:cubicBezTo>
                    <a:pt x="44216" y="1459"/>
                    <a:pt x="44863" y="3400"/>
                    <a:pt x="44791" y="5628"/>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2" name="Google Shape;2572;p94"/>
            <p:cNvSpPr/>
            <p:nvPr/>
          </p:nvSpPr>
          <p:spPr>
            <a:xfrm>
              <a:off x="1890680" y="4402148"/>
              <a:ext cx="54732" cy="13181"/>
            </a:xfrm>
            <a:custGeom>
              <a:rect b="b" l="l" r="r" t="t"/>
              <a:pathLst>
                <a:path extrusionOk="0" h="13181" w="54732">
                  <a:moveTo>
                    <a:pt x="26446" y="12946"/>
                  </a:moveTo>
                  <a:cubicBezTo>
                    <a:pt x="20047" y="12946"/>
                    <a:pt x="13673" y="13018"/>
                    <a:pt x="7275" y="12922"/>
                  </a:cubicBezTo>
                  <a:cubicBezTo>
                    <a:pt x="3154" y="12850"/>
                    <a:pt x="-153" y="11197"/>
                    <a:pt x="-465" y="7003"/>
                  </a:cubicBezTo>
                  <a:cubicBezTo>
                    <a:pt x="-824" y="2354"/>
                    <a:pt x="2722" y="78"/>
                    <a:pt x="6940" y="-18"/>
                  </a:cubicBezTo>
                  <a:cubicBezTo>
                    <a:pt x="20455" y="-305"/>
                    <a:pt x="33970" y="-234"/>
                    <a:pt x="47485" y="-42"/>
                  </a:cubicBezTo>
                  <a:cubicBezTo>
                    <a:pt x="51343" y="30"/>
                    <a:pt x="53931" y="2570"/>
                    <a:pt x="54219" y="6213"/>
                  </a:cubicBezTo>
                  <a:cubicBezTo>
                    <a:pt x="54554" y="10214"/>
                    <a:pt x="51367" y="12347"/>
                    <a:pt x="47797" y="12563"/>
                  </a:cubicBezTo>
                  <a:cubicBezTo>
                    <a:pt x="40703" y="12994"/>
                    <a:pt x="33563" y="12683"/>
                    <a:pt x="26446" y="12683"/>
                  </a:cubicBezTo>
                  <a:cubicBezTo>
                    <a:pt x="26446" y="12754"/>
                    <a:pt x="26446" y="12850"/>
                    <a:pt x="26446" y="1294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3" name="Google Shape;2573;p94"/>
            <p:cNvSpPr/>
            <p:nvPr/>
          </p:nvSpPr>
          <p:spPr>
            <a:xfrm>
              <a:off x="1854339" y="4312943"/>
              <a:ext cx="43219" cy="36879"/>
            </a:xfrm>
            <a:custGeom>
              <a:rect b="b" l="l" r="r" t="t"/>
              <a:pathLst>
                <a:path extrusionOk="0" h="36879" w="43219">
                  <a:moveTo>
                    <a:pt x="42729" y="5796"/>
                  </a:moveTo>
                  <a:cubicBezTo>
                    <a:pt x="42705" y="7761"/>
                    <a:pt x="41939" y="9558"/>
                    <a:pt x="40453" y="10780"/>
                  </a:cubicBezTo>
                  <a:cubicBezTo>
                    <a:pt x="30676" y="18880"/>
                    <a:pt x="20899" y="27003"/>
                    <a:pt x="10835" y="34791"/>
                  </a:cubicBezTo>
                  <a:cubicBezTo>
                    <a:pt x="7863" y="37092"/>
                    <a:pt x="3861" y="37715"/>
                    <a:pt x="986" y="34144"/>
                  </a:cubicBezTo>
                  <a:cubicBezTo>
                    <a:pt x="-1866" y="30622"/>
                    <a:pt x="-212" y="27435"/>
                    <a:pt x="2783" y="24942"/>
                  </a:cubicBezTo>
                  <a:cubicBezTo>
                    <a:pt x="11985" y="17250"/>
                    <a:pt x="21282" y="9654"/>
                    <a:pt x="30604" y="2106"/>
                  </a:cubicBezTo>
                  <a:cubicBezTo>
                    <a:pt x="33144" y="45"/>
                    <a:pt x="35972" y="-1129"/>
                    <a:pt x="39350" y="692"/>
                  </a:cubicBezTo>
                  <a:cubicBezTo>
                    <a:pt x="41531" y="1866"/>
                    <a:pt x="42466" y="3591"/>
                    <a:pt x="42729" y="579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4" name="Google Shape;2574;p94"/>
            <p:cNvSpPr/>
            <p:nvPr/>
          </p:nvSpPr>
          <p:spPr>
            <a:xfrm>
              <a:off x="1614229" y="4402121"/>
              <a:ext cx="51992" cy="13214"/>
            </a:xfrm>
            <a:custGeom>
              <a:rect b="b" l="l" r="r" t="t"/>
              <a:pathLst>
                <a:path extrusionOk="0" h="13214" w="51992">
                  <a:moveTo>
                    <a:pt x="24783" y="12973"/>
                  </a:moveTo>
                  <a:cubicBezTo>
                    <a:pt x="18888" y="12973"/>
                    <a:pt x="12993" y="13069"/>
                    <a:pt x="7098" y="12925"/>
                  </a:cubicBezTo>
                  <a:cubicBezTo>
                    <a:pt x="3096" y="12829"/>
                    <a:pt x="-234" y="11583"/>
                    <a:pt x="-474" y="7054"/>
                  </a:cubicBezTo>
                  <a:cubicBezTo>
                    <a:pt x="-738" y="2333"/>
                    <a:pt x="2306" y="57"/>
                    <a:pt x="6715" y="-39"/>
                  </a:cubicBezTo>
                  <a:cubicBezTo>
                    <a:pt x="18984" y="-279"/>
                    <a:pt x="31277" y="-231"/>
                    <a:pt x="43546" y="-111"/>
                  </a:cubicBezTo>
                  <a:cubicBezTo>
                    <a:pt x="48051" y="-63"/>
                    <a:pt x="51430" y="2429"/>
                    <a:pt x="51501" y="6575"/>
                  </a:cubicBezTo>
                  <a:cubicBezTo>
                    <a:pt x="51573" y="10576"/>
                    <a:pt x="47907" y="12637"/>
                    <a:pt x="43929" y="12805"/>
                  </a:cubicBezTo>
                  <a:cubicBezTo>
                    <a:pt x="37555" y="13093"/>
                    <a:pt x="31157" y="12877"/>
                    <a:pt x="24783" y="12877"/>
                  </a:cubicBezTo>
                  <a:cubicBezTo>
                    <a:pt x="24783" y="12901"/>
                    <a:pt x="24783" y="12925"/>
                    <a:pt x="24783" y="1297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5" name="Google Shape;2575;p94"/>
            <p:cNvSpPr/>
            <p:nvPr/>
          </p:nvSpPr>
          <p:spPr>
            <a:xfrm>
              <a:off x="1772621" y="4269732"/>
              <a:ext cx="13782" cy="47947"/>
            </a:xfrm>
            <a:custGeom>
              <a:rect b="b" l="l" r="r" t="t"/>
              <a:pathLst>
                <a:path extrusionOk="0" h="47947" w="13782">
                  <a:moveTo>
                    <a:pt x="13235" y="24397"/>
                  </a:moveTo>
                  <a:cubicBezTo>
                    <a:pt x="13235" y="29740"/>
                    <a:pt x="13403" y="35084"/>
                    <a:pt x="13163" y="40428"/>
                  </a:cubicBezTo>
                  <a:cubicBezTo>
                    <a:pt x="12972" y="44550"/>
                    <a:pt x="11031" y="47785"/>
                    <a:pt x="6070" y="47737"/>
                  </a:cubicBezTo>
                  <a:cubicBezTo>
                    <a:pt x="1278" y="47689"/>
                    <a:pt x="-184" y="44142"/>
                    <a:pt x="-280" y="40548"/>
                  </a:cubicBezTo>
                  <a:cubicBezTo>
                    <a:pt x="-543" y="29405"/>
                    <a:pt x="-567" y="18262"/>
                    <a:pt x="-304" y="7119"/>
                  </a:cubicBezTo>
                  <a:cubicBezTo>
                    <a:pt x="-208" y="3261"/>
                    <a:pt x="1398" y="-525"/>
                    <a:pt x="6645" y="-189"/>
                  </a:cubicBezTo>
                  <a:cubicBezTo>
                    <a:pt x="11558" y="146"/>
                    <a:pt x="13067" y="3621"/>
                    <a:pt x="13187" y="7671"/>
                  </a:cubicBezTo>
                  <a:cubicBezTo>
                    <a:pt x="13355" y="13230"/>
                    <a:pt x="13259" y="18813"/>
                    <a:pt x="13235" y="24397"/>
                  </a:cubicBezTo>
                  <a:cubicBezTo>
                    <a:pt x="13235" y="24397"/>
                    <a:pt x="13235" y="24397"/>
                    <a:pt x="13235" y="2439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76" name="Google Shape;2576;p94"/>
            <p:cNvSpPr/>
            <p:nvPr/>
          </p:nvSpPr>
          <p:spPr>
            <a:xfrm>
              <a:off x="1659620" y="4314243"/>
              <a:ext cx="41853" cy="35394"/>
            </a:xfrm>
            <a:custGeom>
              <a:rect b="b" l="l" r="r" t="t"/>
              <a:pathLst>
                <a:path extrusionOk="0" h="35394" w="41853">
                  <a:moveTo>
                    <a:pt x="6206" y="-201"/>
                  </a:moveTo>
                  <a:cubicBezTo>
                    <a:pt x="9177" y="-249"/>
                    <a:pt x="11214" y="1524"/>
                    <a:pt x="13251" y="3154"/>
                  </a:cubicBezTo>
                  <a:cubicBezTo>
                    <a:pt x="21063" y="9504"/>
                    <a:pt x="28875" y="15830"/>
                    <a:pt x="36591" y="22300"/>
                  </a:cubicBezTo>
                  <a:cubicBezTo>
                    <a:pt x="39970" y="25152"/>
                    <a:pt x="43540" y="28650"/>
                    <a:pt x="39706" y="32916"/>
                  </a:cubicBezTo>
                  <a:cubicBezTo>
                    <a:pt x="35992" y="37037"/>
                    <a:pt x="31511" y="34809"/>
                    <a:pt x="27988" y="32029"/>
                  </a:cubicBezTo>
                  <a:cubicBezTo>
                    <a:pt x="19457" y="25415"/>
                    <a:pt x="11070" y="18658"/>
                    <a:pt x="2779" y="11757"/>
                  </a:cubicBezTo>
                  <a:cubicBezTo>
                    <a:pt x="95" y="9528"/>
                    <a:pt x="-1486" y="6509"/>
                    <a:pt x="215" y="3010"/>
                  </a:cubicBezTo>
                  <a:cubicBezTo>
                    <a:pt x="1341" y="758"/>
                    <a:pt x="3474" y="-321"/>
                    <a:pt x="6206" y="-20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sp>
        <p:nvSpPr>
          <p:cNvPr id="2577" name="Google Shape;2577;p94"/>
          <p:cNvSpPr/>
          <p:nvPr/>
        </p:nvSpPr>
        <p:spPr>
          <a:xfrm>
            <a:off x="8540480" y="4143058"/>
            <a:ext cx="199329" cy="277244"/>
          </a:xfrm>
          <a:custGeom>
            <a:rect b="b" l="l" r="r" t="t"/>
            <a:pathLst>
              <a:path extrusionOk="0" h="369659" w="265772">
                <a:moveTo>
                  <a:pt x="253733" y="230752"/>
                </a:moveTo>
                <a:lnTo>
                  <a:pt x="242183" y="230752"/>
                </a:lnTo>
                <a:lnTo>
                  <a:pt x="242183" y="178752"/>
                </a:lnTo>
                <a:cubicBezTo>
                  <a:pt x="242183" y="172378"/>
                  <a:pt x="237007" y="167202"/>
                  <a:pt x="230633" y="167202"/>
                </a:cubicBezTo>
                <a:lnTo>
                  <a:pt x="132744" y="167202"/>
                </a:lnTo>
                <a:cubicBezTo>
                  <a:pt x="133079" y="156635"/>
                  <a:pt x="131977" y="147025"/>
                  <a:pt x="129868" y="138279"/>
                </a:cubicBezTo>
                <a:cubicBezTo>
                  <a:pt x="152513" y="137824"/>
                  <a:pt x="171133" y="130443"/>
                  <a:pt x="185223" y="116281"/>
                </a:cubicBezTo>
                <a:cubicBezTo>
                  <a:pt x="213691" y="87669"/>
                  <a:pt x="213331" y="41948"/>
                  <a:pt x="213283" y="40007"/>
                </a:cubicBezTo>
                <a:cubicBezTo>
                  <a:pt x="213235" y="37227"/>
                  <a:pt x="211198" y="34855"/>
                  <a:pt x="208467" y="34400"/>
                </a:cubicBezTo>
                <a:cubicBezTo>
                  <a:pt x="206981" y="34136"/>
                  <a:pt x="171660" y="28457"/>
                  <a:pt x="147146" y="40702"/>
                </a:cubicBezTo>
                <a:cubicBezTo>
                  <a:pt x="144294" y="42140"/>
                  <a:pt x="143144" y="45590"/>
                  <a:pt x="144558" y="48466"/>
                </a:cubicBezTo>
                <a:cubicBezTo>
                  <a:pt x="145971" y="51317"/>
                  <a:pt x="149446" y="52468"/>
                  <a:pt x="152322" y="51054"/>
                </a:cubicBezTo>
                <a:cubicBezTo>
                  <a:pt x="168497" y="42978"/>
                  <a:pt x="191525" y="44153"/>
                  <a:pt x="201565" y="45183"/>
                </a:cubicBezTo>
                <a:cubicBezTo>
                  <a:pt x="200823" y="57164"/>
                  <a:pt x="196988" y="88077"/>
                  <a:pt x="177027" y="108134"/>
                </a:cubicBezTo>
                <a:cubicBezTo>
                  <a:pt x="164734" y="120498"/>
                  <a:pt x="148128" y="126777"/>
                  <a:pt x="127664" y="126777"/>
                </a:cubicBezTo>
                <a:cubicBezTo>
                  <a:pt x="127328" y="126777"/>
                  <a:pt x="126945" y="126801"/>
                  <a:pt x="126633" y="126777"/>
                </a:cubicBezTo>
                <a:cubicBezTo>
                  <a:pt x="126561" y="126777"/>
                  <a:pt x="126490" y="126801"/>
                  <a:pt x="126418" y="126801"/>
                </a:cubicBezTo>
                <a:cubicBezTo>
                  <a:pt x="124884" y="122631"/>
                  <a:pt x="123111" y="118725"/>
                  <a:pt x="121194" y="115059"/>
                </a:cubicBezTo>
                <a:cubicBezTo>
                  <a:pt x="130803" y="85057"/>
                  <a:pt x="129030" y="62844"/>
                  <a:pt x="115730" y="47220"/>
                </a:cubicBezTo>
                <a:cubicBezTo>
                  <a:pt x="103988" y="33441"/>
                  <a:pt x="85154" y="27163"/>
                  <a:pt x="68499" y="21627"/>
                </a:cubicBezTo>
                <a:cubicBezTo>
                  <a:pt x="53235" y="16547"/>
                  <a:pt x="38833" y="11755"/>
                  <a:pt x="33394" y="2553"/>
                </a:cubicBezTo>
                <a:cubicBezTo>
                  <a:pt x="32195" y="516"/>
                  <a:pt x="29847" y="-514"/>
                  <a:pt x="27523" y="-131"/>
                </a:cubicBezTo>
                <a:cubicBezTo>
                  <a:pt x="25174" y="228"/>
                  <a:pt x="23281" y="2074"/>
                  <a:pt x="22754" y="4398"/>
                </a:cubicBezTo>
                <a:cubicBezTo>
                  <a:pt x="22634" y="4877"/>
                  <a:pt x="22323" y="5860"/>
                  <a:pt x="21891" y="7250"/>
                </a:cubicBezTo>
                <a:cubicBezTo>
                  <a:pt x="7777" y="52995"/>
                  <a:pt x="8736" y="87693"/>
                  <a:pt x="24767" y="110410"/>
                </a:cubicBezTo>
                <a:cubicBezTo>
                  <a:pt x="36988" y="127759"/>
                  <a:pt x="57572" y="137153"/>
                  <a:pt x="85944" y="138375"/>
                </a:cubicBezTo>
                <a:cubicBezTo>
                  <a:pt x="86040" y="138375"/>
                  <a:pt x="86112" y="138375"/>
                  <a:pt x="86208" y="138375"/>
                </a:cubicBezTo>
                <a:cubicBezTo>
                  <a:pt x="89275" y="138375"/>
                  <a:pt x="91839" y="135955"/>
                  <a:pt x="91983" y="132839"/>
                </a:cubicBezTo>
                <a:cubicBezTo>
                  <a:pt x="92127" y="129652"/>
                  <a:pt x="89659" y="126944"/>
                  <a:pt x="86447" y="126825"/>
                </a:cubicBezTo>
                <a:cubicBezTo>
                  <a:pt x="61838" y="125770"/>
                  <a:pt x="44273" y="118006"/>
                  <a:pt x="34208" y="103748"/>
                </a:cubicBezTo>
                <a:cubicBezTo>
                  <a:pt x="21077" y="85129"/>
                  <a:pt x="20022" y="56014"/>
                  <a:pt x="31021" y="17122"/>
                </a:cubicBezTo>
                <a:cubicBezTo>
                  <a:pt x="39648" y="24215"/>
                  <a:pt x="51989" y="28313"/>
                  <a:pt x="64857" y="32602"/>
                </a:cubicBezTo>
                <a:cubicBezTo>
                  <a:pt x="80792" y="37922"/>
                  <a:pt x="97279" y="43410"/>
                  <a:pt x="106936" y="54720"/>
                </a:cubicBezTo>
                <a:cubicBezTo>
                  <a:pt x="116066" y="65456"/>
                  <a:pt x="118055" y="80912"/>
                  <a:pt x="112974" y="101735"/>
                </a:cubicBezTo>
                <a:cubicBezTo>
                  <a:pt x="97159" y="79881"/>
                  <a:pt x="77581" y="69817"/>
                  <a:pt x="77222" y="69625"/>
                </a:cubicBezTo>
                <a:cubicBezTo>
                  <a:pt x="74370" y="68211"/>
                  <a:pt x="70896" y="69362"/>
                  <a:pt x="69458" y="72213"/>
                </a:cubicBezTo>
                <a:cubicBezTo>
                  <a:pt x="68020" y="75065"/>
                  <a:pt x="69194" y="78539"/>
                  <a:pt x="72046" y="79977"/>
                </a:cubicBezTo>
                <a:cubicBezTo>
                  <a:pt x="72573" y="80241"/>
                  <a:pt x="123302" y="106360"/>
                  <a:pt x="121170" y="167250"/>
                </a:cubicBezTo>
                <a:lnTo>
                  <a:pt x="28409" y="167250"/>
                </a:lnTo>
                <a:cubicBezTo>
                  <a:pt x="22035" y="167250"/>
                  <a:pt x="16859" y="172426"/>
                  <a:pt x="16859" y="178800"/>
                </a:cubicBezTo>
                <a:lnTo>
                  <a:pt x="16859" y="230800"/>
                </a:lnTo>
                <a:cubicBezTo>
                  <a:pt x="16859" y="237174"/>
                  <a:pt x="22035" y="242350"/>
                  <a:pt x="28409" y="242350"/>
                </a:cubicBezTo>
                <a:lnTo>
                  <a:pt x="39959" y="242350"/>
                </a:lnTo>
                <a:lnTo>
                  <a:pt x="39959" y="294350"/>
                </a:lnTo>
                <a:lnTo>
                  <a:pt x="11060" y="294350"/>
                </a:lnTo>
                <a:cubicBezTo>
                  <a:pt x="4686" y="294350"/>
                  <a:pt x="-490" y="299526"/>
                  <a:pt x="-490" y="305900"/>
                </a:cubicBezTo>
                <a:lnTo>
                  <a:pt x="-490" y="357899"/>
                </a:lnTo>
                <a:cubicBezTo>
                  <a:pt x="-490" y="364273"/>
                  <a:pt x="4686" y="369449"/>
                  <a:pt x="11060" y="369449"/>
                </a:cubicBezTo>
                <a:lnTo>
                  <a:pt x="213283" y="369449"/>
                </a:lnTo>
                <a:cubicBezTo>
                  <a:pt x="219657" y="369449"/>
                  <a:pt x="224833" y="364273"/>
                  <a:pt x="224833" y="357899"/>
                </a:cubicBezTo>
                <a:lnTo>
                  <a:pt x="224833" y="305900"/>
                </a:lnTo>
                <a:lnTo>
                  <a:pt x="253733" y="305900"/>
                </a:lnTo>
                <a:cubicBezTo>
                  <a:pt x="260107" y="305900"/>
                  <a:pt x="265283" y="300724"/>
                  <a:pt x="265283" y="294350"/>
                </a:cubicBezTo>
                <a:lnTo>
                  <a:pt x="265283" y="242350"/>
                </a:lnTo>
                <a:cubicBezTo>
                  <a:pt x="265283" y="235952"/>
                  <a:pt x="260107" y="230752"/>
                  <a:pt x="253733" y="230752"/>
                </a:cubicBezTo>
                <a:close/>
                <a:moveTo>
                  <a:pt x="28409" y="230752"/>
                </a:moveTo>
                <a:lnTo>
                  <a:pt x="28409" y="178752"/>
                </a:lnTo>
                <a:lnTo>
                  <a:pt x="230633" y="178752"/>
                </a:lnTo>
                <a:lnTo>
                  <a:pt x="230633" y="230752"/>
                </a:lnTo>
                <a:lnTo>
                  <a:pt x="155533" y="230752"/>
                </a:lnTo>
                <a:lnTo>
                  <a:pt x="155533" y="207652"/>
                </a:lnTo>
                <a:cubicBezTo>
                  <a:pt x="155533" y="204465"/>
                  <a:pt x="152945" y="201877"/>
                  <a:pt x="149758" y="201877"/>
                </a:cubicBezTo>
                <a:cubicBezTo>
                  <a:pt x="146571" y="201877"/>
                  <a:pt x="143982" y="204465"/>
                  <a:pt x="143982" y="207652"/>
                </a:cubicBezTo>
                <a:lnTo>
                  <a:pt x="143982" y="230752"/>
                </a:lnTo>
                <a:lnTo>
                  <a:pt x="109308" y="230752"/>
                </a:lnTo>
                <a:lnTo>
                  <a:pt x="109308" y="207652"/>
                </a:lnTo>
                <a:cubicBezTo>
                  <a:pt x="109308" y="204465"/>
                  <a:pt x="106720" y="201877"/>
                  <a:pt x="103533" y="201877"/>
                </a:cubicBezTo>
                <a:cubicBezTo>
                  <a:pt x="100346" y="201877"/>
                  <a:pt x="97758" y="204465"/>
                  <a:pt x="97758" y="207652"/>
                </a:cubicBezTo>
                <a:lnTo>
                  <a:pt x="97758" y="230752"/>
                </a:lnTo>
                <a:lnTo>
                  <a:pt x="63084" y="230752"/>
                </a:lnTo>
                <a:lnTo>
                  <a:pt x="63084" y="207652"/>
                </a:lnTo>
                <a:cubicBezTo>
                  <a:pt x="63084" y="204465"/>
                  <a:pt x="60496" y="201877"/>
                  <a:pt x="57309" y="201877"/>
                </a:cubicBezTo>
                <a:cubicBezTo>
                  <a:pt x="54121" y="201877"/>
                  <a:pt x="51533" y="204465"/>
                  <a:pt x="51533" y="207652"/>
                </a:cubicBezTo>
                <a:lnTo>
                  <a:pt x="51533" y="230752"/>
                </a:lnTo>
                <a:lnTo>
                  <a:pt x="28409" y="230752"/>
                </a:lnTo>
                <a:close/>
                <a:moveTo>
                  <a:pt x="213283" y="357851"/>
                </a:moveTo>
                <a:lnTo>
                  <a:pt x="138183" y="357851"/>
                </a:lnTo>
                <a:lnTo>
                  <a:pt x="138183" y="334751"/>
                </a:lnTo>
                <a:cubicBezTo>
                  <a:pt x="138183" y="331564"/>
                  <a:pt x="135595" y="328976"/>
                  <a:pt x="132408" y="328976"/>
                </a:cubicBezTo>
                <a:cubicBezTo>
                  <a:pt x="129221" y="328976"/>
                  <a:pt x="126633" y="331564"/>
                  <a:pt x="126633" y="334751"/>
                </a:cubicBezTo>
                <a:lnTo>
                  <a:pt x="126633" y="357851"/>
                </a:lnTo>
                <a:lnTo>
                  <a:pt x="91959" y="357851"/>
                </a:lnTo>
                <a:lnTo>
                  <a:pt x="91959" y="334751"/>
                </a:lnTo>
                <a:cubicBezTo>
                  <a:pt x="91959" y="331564"/>
                  <a:pt x="89371" y="328976"/>
                  <a:pt x="86184" y="328976"/>
                </a:cubicBezTo>
                <a:cubicBezTo>
                  <a:pt x="82997" y="328976"/>
                  <a:pt x="80409" y="331564"/>
                  <a:pt x="80409" y="334751"/>
                </a:cubicBezTo>
                <a:lnTo>
                  <a:pt x="80409" y="357851"/>
                </a:lnTo>
                <a:lnTo>
                  <a:pt x="45734" y="357851"/>
                </a:lnTo>
                <a:lnTo>
                  <a:pt x="45734" y="334751"/>
                </a:lnTo>
                <a:cubicBezTo>
                  <a:pt x="45734" y="331564"/>
                  <a:pt x="43146" y="328976"/>
                  <a:pt x="39959" y="328976"/>
                </a:cubicBezTo>
                <a:cubicBezTo>
                  <a:pt x="36772" y="328976"/>
                  <a:pt x="34184" y="331564"/>
                  <a:pt x="34184" y="334751"/>
                </a:cubicBezTo>
                <a:lnTo>
                  <a:pt x="34184" y="357851"/>
                </a:lnTo>
                <a:lnTo>
                  <a:pt x="11084" y="357851"/>
                </a:lnTo>
                <a:lnTo>
                  <a:pt x="11084" y="305852"/>
                </a:lnTo>
                <a:lnTo>
                  <a:pt x="51533" y="305852"/>
                </a:lnTo>
                <a:lnTo>
                  <a:pt x="213307" y="305852"/>
                </a:lnTo>
                <a:lnTo>
                  <a:pt x="213307" y="357851"/>
                </a:lnTo>
                <a:close/>
                <a:moveTo>
                  <a:pt x="253733" y="294302"/>
                </a:moveTo>
                <a:lnTo>
                  <a:pt x="213283" y="294302"/>
                </a:lnTo>
                <a:lnTo>
                  <a:pt x="178609" y="294302"/>
                </a:lnTo>
                <a:lnTo>
                  <a:pt x="178609" y="271201"/>
                </a:lnTo>
                <a:cubicBezTo>
                  <a:pt x="178609" y="268014"/>
                  <a:pt x="176021" y="265426"/>
                  <a:pt x="172834" y="265426"/>
                </a:cubicBezTo>
                <a:cubicBezTo>
                  <a:pt x="169647" y="265426"/>
                  <a:pt x="167059" y="268014"/>
                  <a:pt x="167059" y="271201"/>
                </a:cubicBezTo>
                <a:lnTo>
                  <a:pt x="167059" y="294302"/>
                </a:lnTo>
                <a:lnTo>
                  <a:pt x="132408" y="294302"/>
                </a:lnTo>
                <a:lnTo>
                  <a:pt x="132408" y="271201"/>
                </a:lnTo>
                <a:cubicBezTo>
                  <a:pt x="132408" y="268014"/>
                  <a:pt x="129820" y="265426"/>
                  <a:pt x="126633" y="265426"/>
                </a:cubicBezTo>
                <a:cubicBezTo>
                  <a:pt x="123446" y="265426"/>
                  <a:pt x="120858" y="268014"/>
                  <a:pt x="120858" y="271201"/>
                </a:cubicBezTo>
                <a:lnTo>
                  <a:pt x="120858" y="294302"/>
                </a:lnTo>
                <a:lnTo>
                  <a:pt x="86184" y="294302"/>
                </a:lnTo>
                <a:lnTo>
                  <a:pt x="86184" y="271201"/>
                </a:lnTo>
                <a:cubicBezTo>
                  <a:pt x="86184" y="268014"/>
                  <a:pt x="83596" y="265426"/>
                  <a:pt x="80409" y="265426"/>
                </a:cubicBezTo>
                <a:cubicBezTo>
                  <a:pt x="77222" y="265426"/>
                  <a:pt x="74634" y="268014"/>
                  <a:pt x="74634" y="271201"/>
                </a:cubicBezTo>
                <a:lnTo>
                  <a:pt x="74634" y="294302"/>
                </a:lnTo>
                <a:lnTo>
                  <a:pt x="51533" y="294302"/>
                </a:lnTo>
                <a:lnTo>
                  <a:pt x="51533" y="242302"/>
                </a:lnTo>
                <a:lnTo>
                  <a:pt x="230633" y="242302"/>
                </a:lnTo>
                <a:lnTo>
                  <a:pt x="253733" y="242302"/>
                </a:lnTo>
                <a:lnTo>
                  <a:pt x="253733" y="294302"/>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nvGrpSpPr>
          <p:cNvPr id="2578" name="Google Shape;2578;p94"/>
          <p:cNvGrpSpPr/>
          <p:nvPr/>
        </p:nvGrpSpPr>
        <p:grpSpPr>
          <a:xfrm>
            <a:off x="7053090" y="3491710"/>
            <a:ext cx="295733" cy="277275"/>
            <a:chOff x="7226236" y="2509856"/>
            <a:chExt cx="394310" cy="369700"/>
          </a:xfrm>
        </p:grpSpPr>
        <p:sp>
          <p:nvSpPr>
            <p:cNvPr id="2579" name="Google Shape;2579;p94"/>
            <p:cNvSpPr/>
            <p:nvPr/>
          </p:nvSpPr>
          <p:spPr>
            <a:xfrm>
              <a:off x="7392611" y="2756291"/>
              <a:ext cx="61608" cy="12316"/>
            </a:xfrm>
            <a:custGeom>
              <a:rect b="b" l="l" r="r" t="t"/>
              <a:pathLst>
                <a:path extrusionOk="0" h="12316" w="61608">
                  <a:moveTo>
                    <a:pt x="54960" y="12107"/>
                  </a:moveTo>
                  <a:lnTo>
                    <a:pt x="5668" y="12107"/>
                  </a:lnTo>
                  <a:cubicBezTo>
                    <a:pt x="2266" y="12107"/>
                    <a:pt x="-490" y="9351"/>
                    <a:pt x="-490" y="5948"/>
                  </a:cubicBezTo>
                  <a:cubicBezTo>
                    <a:pt x="-490" y="2546"/>
                    <a:pt x="2266" y="-210"/>
                    <a:pt x="5668" y="-210"/>
                  </a:cubicBezTo>
                  <a:lnTo>
                    <a:pt x="54960" y="-210"/>
                  </a:lnTo>
                  <a:cubicBezTo>
                    <a:pt x="58363" y="-210"/>
                    <a:pt x="61119" y="2546"/>
                    <a:pt x="61119" y="5948"/>
                  </a:cubicBezTo>
                  <a:cubicBezTo>
                    <a:pt x="61119" y="9351"/>
                    <a:pt x="58363" y="12107"/>
                    <a:pt x="54960" y="1210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0" name="Google Shape;2580;p94"/>
            <p:cNvSpPr/>
            <p:nvPr/>
          </p:nvSpPr>
          <p:spPr>
            <a:xfrm>
              <a:off x="7226236" y="2509856"/>
              <a:ext cx="394310" cy="258799"/>
            </a:xfrm>
            <a:custGeom>
              <a:rect b="b" l="l" r="r" t="t"/>
              <a:pathLst>
                <a:path extrusionOk="0" h="258799" w="394310">
                  <a:moveTo>
                    <a:pt x="122751" y="258542"/>
                  </a:moveTo>
                  <a:cubicBezTo>
                    <a:pt x="122656" y="258542"/>
                    <a:pt x="122536" y="258542"/>
                    <a:pt x="122440" y="258542"/>
                  </a:cubicBezTo>
                  <a:cubicBezTo>
                    <a:pt x="53523" y="255139"/>
                    <a:pt x="-490" y="198323"/>
                    <a:pt x="-490" y="129166"/>
                  </a:cubicBezTo>
                  <a:cubicBezTo>
                    <a:pt x="-490" y="57828"/>
                    <a:pt x="57548" y="-210"/>
                    <a:pt x="128886" y="-210"/>
                  </a:cubicBezTo>
                  <a:cubicBezTo>
                    <a:pt x="169575" y="-210"/>
                    <a:pt x="207916" y="19056"/>
                    <a:pt x="232310" y="51550"/>
                  </a:cubicBezTo>
                  <a:cubicBezTo>
                    <a:pt x="238780" y="49897"/>
                    <a:pt x="245394" y="49082"/>
                    <a:pt x="252103" y="49082"/>
                  </a:cubicBezTo>
                  <a:cubicBezTo>
                    <a:pt x="296267" y="49082"/>
                    <a:pt x="332211" y="85026"/>
                    <a:pt x="332211" y="129190"/>
                  </a:cubicBezTo>
                  <a:cubicBezTo>
                    <a:pt x="332211" y="135708"/>
                    <a:pt x="331421" y="142106"/>
                    <a:pt x="329887" y="148360"/>
                  </a:cubicBezTo>
                  <a:cubicBezTo>
                    <a:pt x="332715" y="147905"/>
                    <a:pt x="335542" y="147665"/>
                    <a:pt x="338370" y="147665"/>
                  </a:cubicBezTo>
                  <a:cubicBezTo>
                    <a:pt x="368947" y="147665"/>
                    <a:pt x="393820" y="172539"/>
                    <a:pt x="393820" y="203116"/>
                  </a:cubicBezTo>
                  <a:cubicBezTo>
                    <a:pt x="393820" y="233692"/>
                    <a:pt x="368947" y="258590"/>
                    <a:pt x="338370" y="258590"/>
                  </a:cubicBezTo>
                  <a:lnTo>
                    <a:pt x="270603" y="258590"/>
                  </a:lnTo>
                  <a:cubicBezTo>
                    <a:pt x="267200" y="258590"/>
                    <a:pt x="264444" y="255834"/>
                    <a:pt x="264444" y="252431"/>
                  </a:cubicBezTo>
                  <a:cubicBezTo>
                    <a:pt x="264444" y="249028"/>
                    <a:pt x="267200" y="246273"/>
                    <a:pt x="270603" y="246273"/>
                  </a:cubicBezTo>
                  <a:lnTo>
                    <a:pt x="338370" y="246273"/>
                  </a:lnTo>
                  <a:cubicBezTo>
                    <a:pt x="362141" y="246273"/>
                    <a:pt x="381503" y="226911"/>
                    <a:pt x="381503" y="203139"/>
                  </a:cubicBezTo>
                  <a:cubicBezTo>
                    <a:pt x="381503" y="179368"/>
                    <a:pt x="362165" y="160030"/>
                    <a:pt x="338370" y="160030"/>
                  </a:cubicBezTo>
                  <a:cubicBezTo>
                    <a:pt x="333170" y="160030"/>
                    <a:pt x="327898" y="161061"/>
                    <a:pt x="322722" y="163073"/>
                  </a:cubicBezTo>
                  <a:cubicBezTo>
                    <a:pt x="320422" y="163984"/>
                    <a:pt x="317810" y="163409"/>
                    <a:pt x="316084" y="161660"/>
                  </a:cubicBezTo>
                  <a:cubicBezTo>
                    <a:pt x="314359" y="159886"/>
                    <a:pt x="313832" y="157274"/>
                    <a:pt x="314790" y="154998"/>
                  </a:cubicBezTo>
                  <a:cubicBezTo>
                    <a:pt x="318169" y="146779"/>
                    <a:pt x="319894" y="138104"/>
                    <a:pt x="319894" y="129214"/>
                  </a:cubicBezTo>
                  <a:cubicBezTo>
                    <a:pt x="319894" y="91832"/>
                    <a:pt x="289485" y="61447"/>
                    <a:pt x="252127" y="61447"/>
                  </a:cubicBezTo>
                  <a:cubicBezTo>
                    <a:pt x="245178" y="61447"/>
                    <a:pt x="238325" y="62501"/>
                    <a:pt x="231735" y="64586"/>
                  </a:cubicBezTo>
                  <a:cubicBezTo>
                    <a:pt x="229171" y="65377"/>
                    <a:pt x="226367" y="64442"/>
                    <a:pt x="224834" y="62237"/>
                  </a:cubicBezTo>
                  <a:cubicBezTo>
                    <a:pt x="202907" y="30870"/>
                    <a:pt x="167035" y="12155"/>
                    <a:pt x="128910" y="12155"/>
                  </a:cubicBezTo>
                  <a:cubicBezTo>
                    <a:pt x="64354" y="12155"/>
                    <a:pt x="11851" y="64682"/>
                    <a:pt x="11851" y="129214"/>
                  </a:cubicBezTo>
                  <a:cubicBezTo>
                    <a:pt x="11851" y="191781"/>
                    <a:pt x="60687" y="243205"/>
                    <a:pt x="123063" y="246273"/>
                  </a:cubicBezTo>
                  <a:cubicBezTo>
                    <a:pt x="126466" y="246440"/>
                    <a:pt x="129078" y="249340"/>
                    <a:pt x="128910" y="252719"/>
                  </a:cubicBezTo>
                  <a:cubicBezTo>
                    <a:pt x="128742" y="255978"/>
                    <a:pt x="126010" y="258542"/>
                    <a:pt x="122751" y="25854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1" name="Google Shape;2581;p94"/>
            <p:cNvSpPr/>
            <p:nvPr/>
          </p:nvSpPr>
          <p:spPr>
            <a:xfrm>
              <a:off x="7343319" y="2663900"/>
              <a:ext cx="61608" cy="215607"/>
            </a:xfrm>
            <a:custGeom>
              <a:rect b="b" l="l" r="r" t="t"/>
              <a:pathLst>
                <a:path extrusionOk="0" h="215607" w="61608">
                  <a:moveTo>
                    <a:pt x="59298" y="26210"/>
                  </a:moveTo>
                  <a:lnTo>
                    <a:pt x="34664" y="1577"/>
                  </a:lnTo>
                  <a:cubicBezTo>
                    <a:pt x="34568" y="1481"/>
                    <a:pt x="34472" y="1433"/>
                    <a:pt x="34376" y="1337"/>
                  </a:cubicBezTo>
                  <a:cubicBezTo>
                    <a:pt x="34256" y="1241"/>
                    <a:pt x="34160" y="1145"/>
                    <a:pt x="34041" y="1049"/>
                  </a:cubicBezTo>
                  <a:cubicBezTo>
                    <a:pt x="33633" y="738"/>
                    <a:pt x="33178" y="450"/>
                    <a:pt x="32723" y="259"/>
                  </a:cubicBezTo>
                  <a:cubicBezTo>
                    <a:pt x="32699" y="259"/>
                    <a:pt x="32699" y="235"/>
                    <a:pt x="32675" y="235"/>
                  </a:cubicBezTo>
                  <a:cubicBezTo>
                    <a:pt x="32675" y="235"/>
                    <a:pt x="32675" y="235"/>
                    <a:pt x="32651" y="235"/>
                  </a:cubicBezTo>
                  <a:cubicBezTo>
                    <a:pt x="32148" y="19"/>
                    <a:pt x="31644" y="-77"/>
                    <a:pt x="31117" y="-149"/>
                  </a:cubicBezTo>
                  <a:cubicBezTo>
                    <a:pt x="30950" y="-173"/>
                    <a:pt x="30806" y="-173"/>
                    <a:pt x="30662" y="-197"/>
                  </a:cubicBezTo>
                  <a:cubicBezTo>
                    <a:pt x="30183" y="-221"/>
                    <a:pt x="29703" y="-221"/>
                    <a:pt x="29224" y="-125"/>
                  </a:cubicBezTo>
                  <a:cubicBezTo>
                    <a:pt x="29128" y="-101"/>
                    <a:pt x="29032" y="-77"/>
                    <a:pt x="28937" y="-53"/>
                  </a:cubicBezTo>
                  <a:cubicBezTo>
                    <a:pt x="28481" y="43"/>
                    <a:pt x="28074" y="211"/>
                    <a:pt x="27643" y="402"/>
                  </a:cubicBezTo>
                  <a:cubicBezTo>
                    <a:pt x="27499" y="474"/>
                    <a:pt x="27379" y="546"/>
                    <a:pt x="27235" y="618"/>
                  </a:cubicBezTo>
                  <a:cubicBezTo>
                    <a:pt x="26780" y="882"/>
                    <a:pt x="26325" y="1193"/>
                    <a:pt x="25941" y="1577"/>
                  </a:cubicBezTo>
                  <a:lnTo>
                    <a:pt x="1307" y="26210"/>
                  </a:lnTo>
                  <a:cubicBezTo>
                    <a:pt x="-1089" y="28607"/>
                    <a:pt x="-1089" y="32513"/>
                    <a:pt x="1307" y="34933"/>
                  </a:cubicBezTo>
                  <a:cubicBezTo>
                    <a:pt x="3704" y="37329"/>
                    <a:pt x="7609" y="37329"/>
                    <a:pt x="10030" y="34933"/>
                  </a:cubicBezTo>
                  <a:lnTo>
                    <a:pt x="24168" y="20795"/>
                  </a:lnTo>
                  <a:lnTo>
                    <a:pt x="24168" y="209239"/>
                  </a:lnTo>
                  <a:cubicBezTo>
                    <a:pt x="24168" y="212642"/>
                    <a:pt x="26924" y="215398"/>
                    <a:pt x="30326" y="215398"/>
                  </a:cubicBezTo>
                  <a:cubicBezTo>
                    <a:pt x="33729" y="215398"/>
                    <a:pt x="36485" y="212642"/>
                    <a:pt x="36485" y="209239"/>
                  </a:cubicBezTo>
                  <a:lnTo>
                    <a:pt x="36485" y="20795"/>
                  </a:lnTo>
                  <a:lnTo>
                    <a:pt x="50623" y="34933"/>
                  </a:lnTo>
                  <a:cubicBezTo>
                    <a:pt x="51821" y="36131"/>
                    <a:pt x="53403" y="36730"/>
                    <a:pt x="54984" y="36730"/>
                  </a:cubicBezTo>
                  <a:cubicBezTo>
                    <a:pt x="56566" y="36730"/>
                    <a:pt x="58147" y="36131"/>
                    <a:pt x="59346" y="34933"/>
                  </a:cubicBezTo>
                  <a:cubicBezTo>
                    <a:pt x="61718" y="32513"/>
                    <a:pt x="61718" y="28631"/>
                    <a:pt x="59298" y="2621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2" name="Google Shape;2582;p94"/>
            <p:cNvSpPr/>
            <p:nvPr/>
          </p:nvSpPr>
          <p:spPr>
            <a:xfrm>
              <a:off x="7441855" y="2663890"/>
              <a:ext cx="61641" cy="215666"/>
            </a:xfrm>
            <a:custGeom>
              <a:rect b="b" l="l" r="r" t="t"/>
              <a:pathLst>
                <a:path extrusionOk="0" h="215666" w="61641">
                  <a:moveTo>
                    <a:pt x="59345" y="180255"/>
                  </a:moveTo>
                  <a:cubicBezTo>
                    <a:pt x="56949" y="177859"/>
                    <a:pt x="53043" y="177859"/>
                    <a:pt x="50623" y="180255"/>
                  </a:cubicBezTo>
                  <a:lnTo>
                    <a:pt x="36485" y="194393"/>
                  </a:lnTo>
                  <a:lnTo>
                    <a:pt x="36485" y="5948"/>
                  </a:lnTo>
                  <a:cubicBezTo>
                    <a:pt x="36485" y="2546"/>
                    <a:pt x="33729" y="-210"/>
                    <a:pt x="30326" y="-210"/>
                  </a:cubicBezTo>
                  <a:cubicBezTo>
                    <a:pt x="26924" y="-210"/>
                    <a:pt x="24168" y="2546"/>
                    <a:pt x="24168" y="5948"/>
                  </a:cubicBezTo>
                  <a:lnTo>
                    <a:pt x="24168" y="194393"/>
                  </a:lnTo>
                  <a:lnTo>
                    <a:pt x="10030" y="180255"/>
                  </a:lnTo>
                  <a:cubicBezTo>
                    <a:pt x="7633" y="177859"/>
                    <a:pt x="3727" y="177859"/>
                    <a:pt x="1307" y="180255"/>
                  </a:cubicBezTo>
                  <a:cubicBezTo>
                    <a:pt x="-1089" y="182651"/>
                    <a:pt x="-1089" y="186557"/>
                    <a:pt x="1307" y="188977"/>
                  </a:cubicBezTo>
                  <a:lnTo>
                    <a:pt x="25941" y="213611"/>
                  </a:lnTo>
                  <a:cubicBezTo>
                    <a:pt x="26229" y="213899"/>
                    <a:pt x="26564" y="214162"/>
                    <a:pt x="26900" y="214402"/>
                  </a:cubicBezTo>
                  <a:cubicBezTo>
                    <a:pt x="27163" y="214570"/>
                    <a:pt x="27427" y="214690"/>
                    <a:pt x="27690" y="214833"/>
                  </a:cubicBezTo>
                  <a:cubicBezTo>
                    <a:pt x="27786" y="214881"/>
                    <a:pt x="27858" y="214929"/>
                    <a:pt x="27954" y="214977"/>
                  </a:cubicBezTo>
                  <a:cubicBezTo>
                    <a:pt x="28242" y="215097"/>
                    <a:pt x="28529" y="215169"/>
                    <a:pt x="28817" y="215241"/>
                  </a:cubicBezTo>
                  <a:cubicBezTo>
                    <a:pt x="28912" y="215265"/>
                    <a:pt x="29008" y="215313"/>
                    <a:pt x="29104" y="215337"/>
                  </a:cubicBezTo>
                  <a:cubicBezTo>
                    <a:pt x="29488" y="215408"/>
                    <a:pt x="29895" y="215456"/>
                    <a:pt x="30278" y="215456"/>
                  </a:cubicBezTo>
                  <a:cubicBezTo>
                    <a:pt x="30686" y="215456"/>
                    <a:pt x="31069" y="215408"/>
                    <a:pt x="31452" y="215337"/>
                  </a:cubicBezTo>
                  <a:cubicBezTo>
                    <a:pt x="31548" y="215313"/>
                    <a:pt x="31644" y="215265"/>
                    <a:pt x="31740" y="215265"/>
                  </a:cubicBezTo>
                  <a:cubicBezTo>
                    <a:pt x="32028" y="215193"/>
                    <a:pt x="32339" y="215121"/>
                    <a:pt x="32627" y="215001"/>
                  </a:cubicBezTo>
                  <a:cubicBezTo>
                    <a:pt x="32627" y="215001"/>
                    <a:pt x="32627" y="215001"/>
                    <a:pt x="32651" y="215001"/>
                  </a:cubicBezTo>
                  <a:cubicBezTo>
                    <a:pt x="32675" y="215001"/>
                    <a:pt x="32675" y="214977"/>
                    <a:pt x="32699" y="214977"/>
                  </a:cubicBezTo>
                  <a:cubicBezTo>
                    <a:pt x="33178" y="214785"/>
                    <a:pt x="33609" y="214498"/>
                    <a:pt x="34017" y="214186"/>
                  </a:cubicBezTo>
                  <a:cubicBezTo>
                    <a:pt x="34136" y="214091"/>
                    <a:pt x="34256" y="213995"/>
                    <a:pt x="34352" y="213899"/>
                  </a:cubicBezTo>
                  <a:cubicBezTo>
                    <a:pt x="34448" y="213827"/>
                    <a:pt x="34544" y="213755"/>
                    <a:pt x="34640" y="213659"/>
                  </a:cubicBezTo>
                  <a:lnTo>
                    <a:pt x="59274" y="189025"/>
                  </a:lnTo>
                  <a:cubicBezTo>
                    <a:pt x="61766" y="186557"/>
                    <a:pt x="61766" y="182651"/>
                    <a:pt x="59345" y="18025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583" name="Google Shape;2583;p94"/>
          <p:cNvGrpSpPr/>
          <p:nvPr/>
        </p:nvGrpSpPr>
        <p:grpSpPr>
          <a:xfrm>
            <a:off x="7756979" y="3491746"/>
            <a:ext cx="295769" cy="277203"/>
            <a:chOff x="9085301" y="2509664"/>
            <a:chExt cx="394358" cy="369604"/>
          </a:xfrm>
        </p:grpSpPr>
        <p:sp>
          <p:nvSpPr>
            <p:cNvPr id="2584" name="Google Shape;2584;p94"/>
            <p:cNvSpPr/>
            <p:nvPr/>
          </p:nvSpPr>
          <p:spPr>
            <a:xfrm>
              <a:off x="9139359" y="2591115"/>
              <a:ext cx="32711" cy="58349"/>
            </a:xfrm>
            <a:custGeom>
              <a:rect b="b" l="l" r="r" t="t"/>
              <a:pathLst>
                <a:path extrusionOk="0" h="58349" w="32711">
                  <a:moveTo>
                    <a:pt x="2724" y="57636"/>
                  </a:moveTo>
                  <a:cubicBezTo>
                    <a:pt x="3467" y="57971"/>
                    <a:pt x="4258" y="58139"/>
                    <a:pt x="5025" y="58139"/>
                  </a:cubicBezTo>
                  <a:cubicBezTo>
                    <a:pt x="7109" y="58139"/>
                    <a:pt x="9122" y="56941"/>
                    <a:pt x="10033" y="54928"/>
                  </a:cubicBezTo>
                  <a:lnTo>
                    <a:pt x="31719" y="7601"/>
                  </a:lnTo>
                  <a:cubicBezTo>
                    <a:pt x="32989" y="4846"/>
                    <a:pt x="31767" y="1563"/>
                    <a:pt x="29012" y="293"/>
                  </a:cubicBezTo>
                  <a:cubicBezTo>
                    <a:pt x="26208" y="-977"/>
                    <a:pt x="22973" y="245"/>
                    <a:pt x="21703" y="3000"/>
                  </a:cubicBezTo>
                  <a:lnTo>
                    <a:pt x="16" y="50327"/>
                  </a:lnTo>
                  <a:cubicBezTo>
                    <a:pt x="-1254" y="53083"/>
                    <a:pt x="-56" y="56342"/>
                    <a:pt x="2724" y="5763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5" name="Google Shape;2585;p94"/>
            <p:cNvSpPr/>
            <p:nvPr/>
          </p:nvSpPr>
          <p:spPr>
            <a:xfrm>
              <a:off x="9392890" y="2591101"/>
              <a:ext cx="32708" cy="58338"/>
            </a:xfrm>
            <a:custGeom>
              <a:rect b="b" l="l" r="r" t="t"/>
              <a:pathLst>
                <a:path extrusionOk="0" h="58338" w="32708">
                  <a:moveTo>
                    <a:pt x="2720" y="282"/>
                  </a:moveTo>
                  <a:cubicBezTo>
                    <a:pt x="-35" y="1552"/>
                    <a:pt x="-1257" y="4835"/>
                    <a:pt x="13" y="7591"/>
                  </a:cubicBezTo>
                  <a:lnTo>
                    <a:pt x="21699" y="54918"/>
                  </a:lnTo>
                  <a:cubicBezTo>
                    <a:pt x="22634" y="56931"/>
                    <a:pt x="24623" y="58129"/>
                    <a:pt x="26707" y="58129"/>
                  </a:cubicBezTo>
                  <a:cubicBezTo>
                    <a:pt x="27474" y="58129"/>
                    <a:pt x="28241" y="57961"/>
                    <a:pt x="29008" y="57626"/>
                  </a:cubicBezTo>
                  <a:cubicBezTo>
                    <a:pt x="31763" y="56355"/>
                    <a:pt x="32986" y="53073"/>
                    <a:pt x="31716" y="50317"/>
                  </a:cubicBezTo>
                  <a:lnTo>
                    <a:pt x="10029" y="2990"/>
                  </a:lnTo>
                  <a:cubicBezTo>
                    <a:pt x="8759" y="234"/>
                    <a:pt x="5524" y="-964"/>
                    <a:pt x="2720" y="28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6" name="Google Shape;2586;p94"/>
            <p:cNvSpPr/>
            <p:nvPr/>
          </p:nvSpPr>
          <p:spPr>
            <a:xfrm>
              <a:off x="9153308"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29"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7" name="Google Shape;2587;p94"/>
            <p:cNvSpPr/>
            <p:nvPr/>
          </p:nvSpPr>
          <p:spPr>
            <a:xfrm>
              <a:off x="9338805" y="2509664"/>
              <a:ext cx="72847" cy="72847"/>
            </a:xfrm>
            <a:custGeom>
              <a:rect b="b" l="l" r="r" t="t"/>
              <a:pathLst>
                <a:path extrusionOk="0" h="72847" w="72847">
                  <a:moveTo>
                    <a:pt x="35934" y="72637"/>
                  </a:moveTo>
                  <a:cubicBezTo>
                    <a:pt x="56015" y="72637"/>
                    <a:pt x="72357" y="56295"/>
                    <a:pt x="72357" y="36214"/>
                  </a:cubicBezTo>
                  <a:cubicBezTo>
                    <a:pt x="72357" y="16133"/>
                    <a:pt x="56015" y="-210"/>
                    <a:pt x="35934" y="-210"/>
                  </a:cubicBezTo>
                  <a:cubicBezTo>
                    <a:pt x="15853" y="-210"/>
                    <a:pt x="-490" y="16133"/>
                    <a:pt x="-490" y="36214"/>
                  </a:cubicBezTo>
                  <a:cubicBezTo>
                    <a:pt x="-490" y="56295"/>
                    <a:pt x="15853" y="72637"/>
                    <a:pt x="35934" y="72637"/>
                  </a:cubicBezTo>
                  <a:close/>
                  <a:moveTo>
                    <a:pt x="35934" y="10789"/>
                  </a:moveTo>
                  <a:cubicBezTo>
                    <a:pt x="49952" y="10789"/>
                    <a:pt x="61334" y="22195"/>
                    <a:pt x="61334" y="36190"/>
                  </a:cubicBezTo>
                  <a:cubicBezTo>
                    <a:pt x="61334" y="50184"/>
                    <a:pt x="49928" y="61590"/>
                    <a:pt x="35934" y="61590"/>
                  </a:cubicBezTo>
                  <a:cubicBezTo>
                    <a:pt x="21915" y="61590"/>
                    <a:pt x="10533" y="50184"/>
                    <a:pt x="10533" y="36190"/>
                  </a:cubicBezTo>
                  <a:cubicBezTo>
                    <a:pt x="10533" y="22195"/>
                    <a:pt x="21915" y="10789"/>
                    <a:pt x="35934" y="1078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88" name="Google Shape;2588;p94"/>
            <p:cNvSpPr/>
            <p:nvPr/>
          </p:nvSpPr>
          <p:spPr>
            <a:xfrm>
              <a:off x="9085301" y="2577647"/>
              <a:ext cx="394358" cy="301621"/>
            </a:xfrm>
            <a:custGeom>
              <a:rect b="b" l="l" r="r" t="t"/>
              <a:pathLst>
                <a:path extrusionOk="0" h="301621" w="394358">
                  <a:moveTo>
                    <a:pt x="357468" y="80186"/>
                  </a:moveTo>
                  <a:cubicBezTo>
                    <a:pt x="339257" y="80186"/>
                    <a:pt x="324184" y="93629"/>
                    <a:pt x="321500" y="111098"/>
                  </a:cubicBezTo>
                  <a:lnTo>
                    <a:pt x="307170" y="111098"/>
                  </a:lnTo>
                  <a:cubicBezTo>
                    <a:pt x="306427" y="95953"/>
                    <a:pt x="302689" y="81384"/>
                    <a:pt x="295980" y="67773"/>
                  </a:cubicBezTo>
                  <a:cubicBezTo>
                    <a:pt x="294637" y="65041"/>
                    <a:pt x="291331" y="63915"/>
                    <a:pt x="288599" y="65281"/>
                  </a:cubicBezTo>
                  <a:cubicBezTo>
                    <a:pt x="285867" y="66623"/>
                    <a:pt x="284741" y="69930"/>
                    <a:pt x="286107" y="72661"/>
                  </a:cubicBezTo>
                  <a:cubicBezTo>
                    <a:pt x="292888" y="86392"/>
                    <a:pt x="296315" y="101177"/>
                    <a:pt x="296315" y="116609"/>
                  </a:cubicBezTo>
                  <a:cubicBezTo>
                    <a:pt x="296315" y="142897"/>
                    <a:pt x="286059" y="166812"/>
                    <a:pt x="269381" y="184640"/>
                  </a:cubicBezTo>
                  <a:lnTo>
                    <a:pt x="233149" y="174288"/>
                  </a:lnTo>
                  <a:lnTo>
                    <a:pt x="233149" y="156220"/>
                  </a:lnTo>
                  <a:cubicBezTo>
                    <a:pt x="233724" y="155741"/>
                    <a:pt x="234323" y="155262"/>
                    <a:pt x="234898" y="154758"/>
                  </a:cubicBezTo>
                  <a:cubicBezTo>
                    <a:pt x="242542" y="148456"/>
                    <a:pt x="252031" y="140620"/>
                    <a:pt x="257711" y="117951"/>
                  </a:cubicBezTo>
                  <a:cubicBezTo>
                    <a:pt x="260155" y="108198"/>
                    <a:pt x="262791" y="91185"/>
                    <a:pt x="264037" y="80138"/>
                  </a:cubicBezTo>
                  <a:cubicBezTo>
                    <a:pt x="265283" y="69019"/>
                    <a:pt x="265283" y="57589"/>
                    <a:pt x="264013" y="47884"/>
                  </a:cubicBezTo>
                  <a:cubicBezTo>
                    <a:pt x="260610" y="21812"/>
                    <a:pt x="229794" y="-210"/>
                    <a:pt x="196701" y="-210"/>
                  </a:cubicBezTo>
                  <a:cubicBezTo>
                    <a:pt x="163608" y="-210"/>
                    <a:pt x="132792" y="21812"/>
                    <a:pt x="129413" y="47884"/>
                  </a:cubicBezTo>
                  <a:cubicBezTo>
                    <a:pt x="128167" y="57541"/>
                    <a:pt x="128143" y="68995"/>
                    <a:pt x="129389" y="80138"/>
                  </a:cubicBezTo>
                  <a:cubicBezTo>
                    <a:pt x="130611" y="91161"/>
                    <a:pt x="133247" y="108174"/>
                    <a:pt x="135715" y="117951"/>
                  </a:cubicBezTo>
                  <a:cubicBezTo>
                    <a:pt x="141395" y="140620"/>
                    <a:pt x="150884" y="148456"/>
                    <a:pt x="158528" y="154758"/>
                  </a:cubicBezTo>
                  <a:cubicBezTo>
                    <a:pt x="159127" y="155238"/>
                    <a:pt x="159702" y="155741"/>
                    <a:pt x="160277" y="156220"/>
                  </a:cubicBezTo>
                  <a:lnTo>
                    <a:pt x="160277" y="174288"/>
                  </a:lnTo>
                  <a:lnTo>
                    <a:pt x="124045" y="184640"/>
                  </a:lnTo>
                  <a:cubicBezTo>
                    <a:pt x="107343" y="166812"/>
                    <a:pt x="97111" y="142897"/>
                    <a:pt x="97111" y="116609"/>
                  </a:cubicBezTo>
                  <a:cubicBezTo>
                    <a:pt x="97111" y="101297"/>
                    <a:pt x="100490" y="86608"/>
                    <a:pt x="107175" y="72949"/>
                  </a:cubicBezTo>
                  <a:cubicBezTo>
                    <a:pt x="108517" y="70217"/>
                    <a:pt x="107391" y="66910"/>
                    <a:pt x="104635" y="65568"/>
                  </a:cubicBezTo>
                  <a:cubicBezTo>
                    <a:pt x="101904" y="64226"/>
                    <a:pt x="98597" y="65353"/>
                    <a:pt x="97255" y="68108"/>
                  </a:cubicBezTo>
                  <a:cubicBezTo>
                    <a:pt x="90641" y="81647"/>
                    <a:pt x="86951" y="96073"/>
                    <a:pt x="86232" y="111098"/>
                  </a:cubicBezTo>
                  <a:lnTo>
                    <a:pt x="71902" y="111098"/>
                  </a:lnTo>
                  <a:cubicBezTo>
                    <a:pt x="69242" y="93629"/>
                    <a:pt x="54145" y="80186"/>
                    <a:pt x="35934" y="80186"/>
                  </a:cubicBezTo>
                  <a:cubicBezTo>
                    <a:pt x="15853" y="80186"/>
                    <a:pt x="-490" y="96528"/>
                    <a:pt x="-490" y="116609"/>
                  </a:cubicBezTo>
                  <a:cubicBezTo>
                    <a:pt x="-490" y="136690"/>
                    <a:pt x="15853" y="153033"/>
                    <a:pt x="35934" y="153033"/>
                  </a:cubicBezTo>
                  <a:cubicBezTo>
                    <a:pt x="54145" y="153033"/>
                    <a:pt x="69242" y="139590"/>
                    <a:pt x="71902" y="122121"/>
                  </a:cubicBezTo>
                  <a:lnTo>
                    <a:pt x="86208" y="122121"/>
                  </a:lnTo>
                  <a:cubicBezTo>
                    <a:pt x="87957" y="157370"/>
                    <a:pt x="106265" y="188306"/>
                    <a:pt x="133511" y="207333"/>
                  </a:cubicBezTo>
                  <a:lnTo>
                    <a:pt x="118366" y="231560"/>
                  </a:lnTo>
                  <a:cubicBezTo>
                    <a:pt x="113933" y="229642"/>
                    <a:pt x="109069" y="228564"/>
                    <a:pt x="103964" y="228564"/>
                  </a:cubicBezTo>
                  <a:cubicBezTo>
                    <a:pt x="83884" y="228564"/>
                    <a:pt x="67541" y="244907"/>
                    <a:pt x="67541" y="264988"/>
                  </a:cubicBezTo>
                  <a:cubicBezTo>
                    <a:pt x="67541" y="285069"/>
                    <a:pt x="83884" y="301412"/>
                    <a:pt x="103964" y="301412"/>
                  </a:cubicBezTo>
                  <a:cubicBezTo>
                    <a:pt x="124045" y="301412"/>
                    <a:pt x="140388" y="285069"/>
                    <a:pt x="140388" y="264988"/>
                  </a:cubicBezTo>
                  <a:cubicBezTo>
                    <a:pt x="140388" y="253965"/>
                    <a:pt x="135452" y="244092"/>
                    <a:pt x="127688" y="237406"/>
                  </a:cubicBezTo>
                  <a:lnTo>
                    <a:pt x="142832" y="213156"/>
                  </a:lnTo>
                  <a:cubicBezTo>
                    <a:pt x="158792" y="222094"/>
                    <a:pt x="177147" y="227198"/>
                    <a:pt x="196701" y="227198"/>
                  </a:cubicBezTo>
                  <a:cubicBezTo>
                    <a:pt x="216255" y="227198"/>
                    <a:pt x="234610" y="222094"/>
                    <a:pt x="250570" y="213156"/>
                  </a:cubicBezTo>
                  <a:lnTo>
                    <a:pt x="265714" y="237406"/>
                  </a:lnTo>
                  <a:cubicBezTo>
                    <a:pt x="257950" y="244092"/>
                    <a:pt x="253014" y="253965"/>
                    <a:pt x="253014" y="264988"/>
                  </a:cubicBezTo>
                  <a:cubicBezTo>
                    <a:pt x="253014" y="285069"/>
                    <a:pt x="269357" y="301412"/>
                    <a:pt x="289438" y="301412"/>
                  </a:cubicBezTo>
                  <a:cubicBezTo>
                    <a:pt x="309518" y="301412"/>
                    <a:pt x="325861" y="285069"/>
                    <a:pt x="325861" y="264988"/>
                  </a:cubicBezTo>
                  <a:cubicBezTo>
                    <a:pt x="325861" y="244907"/>
                    <a:pt x="309518" y="228564"/>
                    <a:pt x="289438" y="228564"/>
                  </a:cubicBezTo>
                  <a:cubicBezTo>
                    <a:pt x="284333" y="228564"/>
                    <a:pt x="279445" y="229642"/>
                    <a:pt x="275036" y="231536"/>
                  </a:cubicBezTo>
                  <a:lnTo>
                    <a:pt x="259891" y="207309"/>
                  </a:lnTo>
                  <a:cubicBezTo>
                    <a:pt x="287113" y="188282"/>
                    <a:pt x="305445" y="157346"/>
                    <a:pt x="307170" y="122097"/>
                  </a:cubicBezTo>
                  <a:lnTo>
                    <a:pt x="321476" y="122097"/>
                  </a:lnTo>
                  <a:cubicBezTo>
                    <a:pt x="324136" y="139566"/>
                    <a:pt x="339233" y="153009"/>
                    <a:pt x="357444" y="153009"/>
                  </a:cubicBezTo>
                  <a:cubicBezTo>
                    <a:pt x="377525" y="153009"/>
                    <a:pt x="393868" y="136666"/>
                    <a:pt x="393868" y="116585"/>
                  </a:cubicBezTo>
                  <a:cubicBezTo>
                    <a:pt x="393868" y="96504"/>
                    <a:pt x="377549" y="80186"/>
                    <a:pt x="357468" y="80186"/>
                  </a:cubicBezTo>
                  <a:close/>
                  <a:moveTo>
                    <a:pt x="35910" y="142034"/>
                  </a:moveTo>
                  <a:cubicBezTo>
                    <a:pt x="21891" y="142034"/>
                    <a:pt x="10509" y="130628"/>
                    <a:pt x="10509" y="116633"/>
                  </a:cubicBezTo>
                  <a:cubicBezTo>
                    <a:pt x="10509" y="102639"/>
                    <a:pt x="21915" y="91233"/>
                    <a:pt x="35910" y="91233"/>
                  </a:cubicBezTo>
                  <a:cubicBezTo>
                    <a:pt x="49928" y="91233"/>
                    <a:pt x="61310" y="102639"/>
                    <a:pt x="61310" y="116633"/>
                  </a:cubicBezTo>
                  <a:cubicBezTo>
                    <a:pt x="61310" y="130628"/>
                    <a:pt x="49928" y="142034"/>
                    <a:pt x="35910" y="142034"/>
                  </a:cubicBezTo>
                  <a:close/>
                  <a:moveTo>
                    <a:pt x="103941" y="290436"/>
                  </a:moveTo>
                  <a:cubicBezTo>
                    <a:pt x="89922" y="290436"/>
                    <a:pt x="78540" y="279030"/>
                    <a:pt x="78540" y="265036"/>
                  </a:cubicBezTo>
                  <a:cubicBezTo>
                    <a:pt x="78540" y="251017"/>
                    <a:pt x="89946" y="239635"/>
                    <a:pt x="103941" y="239635"/>
                  </a:cubicBezTo>
                  <a:cubicBezTo>
                    <a:pt x="108733" y="239635"/>
                    <a:pt x="113190" y="241001"/>
                    <a:pt x="117024" y="243301"/>
                  </a:cubicBezTo>
                  <a:cubicBezTo>
                    <a:pt x="117144" y="243373"/>
                    <a:pt x="117240" y="243493"/>
                    <a:pt x="117360" y="243565"/>
                  </a:cubicBezTo>
                  <a:cubicBezTo>
                    <a:pt x="117456" y="243637"/>
                    <a:pt x="117575" y="243661"/>
                    <a:pt x="117695" y="243709"/>
                  </a:cubicBezTo>
                  <a:cubicBezTo>
                    <a:pt x="124692" y="248238"/>
                    <a:pt x="129341" y="256098"/>
                    <a:pt x="129341" y="265036"/>
                  </a:cubicBezTo>
                  <a:cubicBezTo>
                    <a:pt x="129341" y="279030"/>
                    <a:pt x="117935" y="290436"/>
                    <a:pt x="103941" y="290436"/>
                  </a:cubicBezTo>
                  <a:close/>
                  <a:moveTo>
                    <a:pt x="314838" y="265012"/>
                  </a:moveTo>
                  <a:cubicBezTo>
                    <a:pt x="314838" y="279030"/>
                    <a:pt x="303432" y="290413"/>
                    <a:pt x="289438" y="290413"/>
                  </a:cubicBezTo>
                  <a:cubicBezTo>
                    <a:pt x="275419" y="290413"/>
                    <a:pt x="264037" y="279006"/>
                    <a:pt x="264037" y="265012"/>
                  </a:cubicBezTo>
                  <a:cubicBezTo>
                    <a:pt x="264037" y="256074"/>
                    <a:pt x="268686" y="248214"/>
                    <a:pt x="275659" y="243685"/>
                  </a:cubicBezTo>
                  <a:cubicBezTo>
                    <a:pt x="275779" y="243613"/>
                    <a:pt x="275899" y="243589"/>
                    <a:pt x="276018" y="243517"/>
                  </a:cubicBezTo>
                  <a:cubicBezTo>
                    <a:pt x="276138" y="243445"/>
                    <a:pt x="276258" y="243325"/>
                    <a:pt x="276378" y="243253"/>
                  </a:cubicBezTo>
                  <a:cubicBezTo>
                    <a:pt x="280212" y="240953"/>
                    <a:pt x="284669" y="239587"/>
                    <a:pt x="289438" y="239587"/>
                  </a:cubicBezTo>
                  <a:cubicBezTo>
                    <a:pt x="303456" y="239611"/>
                    <a:pt x="314838" y="251017"/>
                    <a:pt x="314838" y="265012"/>
                  </a:cubicBezTo>
                  <a:close/>
                  <a:moveTo>
                    <a:pt x="144390" y="201342"/>
                  </a:moveTo>
                  <a:cubicBezTo>
                    <a:pt x="144246" y="201222"/>
                    <a:pt x="144126" y="201103"/>
                    <a:pt x="143959" y="201007"/>
                  </a:cubicBezTo>
                  <a:cubicBezTo>
                    <a:pt x="143839" y="200935"/>
                    <a:pt x="143695" y="200887"/>
                    <a:pt x="143575" y="200815"/>
                  </a:cubicBezTo>
                  <a:cubicBezTo>
                    <a:pt x="140029" y="198563"/>
                    <a:pt x="136602" y="196118"/>
                    <a:pt x="133367" y="193435"/>
                  </a:cubicBezTo>
                  <a:lnTo>
                    <a:pt x="167299" y="183753"/>
                  </a:lnTo>
                  <a:cubicBezTo>
                    <a:pt x="169671" y="183083"/>
                    <a:pt x="171300" y="180902"/>
                    <a:pt x="171300" y="178458"/>
                  </a:cubicBezTo>
                  <a:lnTo>
                    <a:pt x="171300" y="153728"/>
                  </a:lnTo>
                  <a:cubicBezTo>
                    <a:pt x="171300" y="152170"/>
                    <a:pt x="170653" y="150709"/>
                    <a:pt x="169503" y="149654"/>
                  </a:cubicBezTo>
                  <a:cubicBezTo>
                    <a:pt x="168257" y="148504"/>
                    <a:pt x="166915" y="147402"/>
                    <a:pt x="165549" y="146275"/>
                  </a:cubicBezTo>
                  <a:cubicBezTo>
                    <a:pt x="158816" y="140740"/>
                    <a:pt x="151195" y="134438"/>
                    <a:pt x="146403" y="115291"/>
                  </a:cubicBezTo>
                  <a:cubicBezTo>
                    <a:pt x="144150" y="106305"/>
                    <a:pt x="141562" y="89747"/>
                    <a:pt x="140364" y="78916"/>
                  </a:cubicBezTo>
                  <a:cubicBezTo>
                    <a:pt x="139238" y="68779"/>
                    <a:pt x="139214" y="57996"/>
                    <a:pt x="140340" y="49321"/>
                  </a:cubicBezTo>
                  <a:cubicBezTo>
                    <a:pt x="143000" y="28809"/>
                    <a:pt x="169359" y="10837"/>
                    <a:pt x="196701" y="10837"/>
                  </a:cubicBezTo>
                  <a:cubicBezTo>
                    <a:pt x="224067" y="10837"/>
                    <a:pt x="250402" y="28809"/>
                    <a:pt x="253062" y="49321"/>
                  </a:cubicBezTo>
                  <a:cubicBezTo>
                    <a:pt x="253637" y="53731"/>
                    <a:pt x="253900" y="58691"/>
                    <a:pt x="253900" y="63819"/>
                  </a:cubicBezTo>
                  <a:cubicBezTo>
                    <a:pt x="243525" y="63196"/>
                    <a:pt x="236072" y="59625"/>
                    <a:pt x="231902" y="53036"/>
                  </a:cubicBezTo>
                  <a:cubicBezTo>
                    <a:pt x="227853" y="46662"/>
                    <a:pt x="219250" y="44673"/>
                    <a:pt x="212756" y="48555"/>
                  </a:cubicBezTo>
                  <a:cubicBezTo>
                    <a:pt x="207388" y="51790"/>
                    <a:pt x="192603" y="55552"/>
                    <a:pt x="168616" y="55552"/>
                  </a:cubicBezTo>
                  <a:cubicBezTo>
                    <a:pt x="165573" y="55552"/>
                    <a:pt x="163105" y="58020"/>
                    <a:pt x="163105" y="61063"/>
                  </a:cubicBezTo>
                  <a:cubicBezTo>
                    <a:pt x="163105" y="64107"/>
                    <a:pt x="165573" y="66575"/>
                    <a:pt x="168616" y="66575"/>
                  </a:cubicBezTo>
                  <a:cubicBezTo>
                    <a:pt x="190878" y="66575"/>
                    <a:pt x="209497" y="63364"/>
                    <a:pt x="218435" y="57996"/>
                  </a:cubicBezTo>
                  <a:cubicBezTo>
                    <a:pt x="219849" y="57157"/>
                    <a:pt x="221742" y="57589"/>
                    <a:pt x="222605" y="58931"/>
                  </a:cubicBezTo>
                  <a:cubicBezTo>
                    <a:pt x="227014" y="65856"/>
                    <a:pt x="235880" y="73859"/>
                    <a:pt x="253445" y="74842"/>
                  </a:cubicBezTo>
                  <a:cubicBezTo>
                    <a:pt x="253325" y="76208"/>
                    <a:pt x="253206" y="77550"/>
                    <a:pt x="253062" y="78892"/>
                  </a:cubicBezTo>
                  <a:cubicBezTo>
                    <a:pt x="251840" y="89723"/>
                    <a:pt x="249252" y="106305"/>
                    <a:pt x="246999" y="115267"/>
                  </a:cubicBezTo>
                  <a:cubicBezTo>
                    <a:pt x="242207" y="134414"/>
                    <a:pt x="234586" y="140692"/>
                    <a:pt x="227877" y="146252"/>
                  </a:cubicBezTo>
                  <a:cubicBezTo>
                    <a:pt x="226487" y="147402"/>
                    <a:pt x="225169" y="148504"/>
                    <a:pt x="223899" y="149630"/>
                  </a:cubicBezTo>
                  <a:cubicBezTo>
                    <a:pt x="222749" y="150685"/>
                    <a:pt x="222102" y="152146"/>
                    <a:pt x="222102" y="153704"/>
                  </a:cubicBezTo>
                  <a:lnTo>
                    <a:pt x="222102" y="178434"/>
                  </a:lnTo>
                  <a:cubicBezTo>
                    <a:pt x="222102" y="180902"/>
                    <a:pt x="223731" y="183059"/>
                    <a:pt x="226103" y="183730"/>
                  </a:cubicBezTo>
                  <a:lnTo>
                    <a:pt x="260035" y="193411"/>
                  </a:lnTo>
                  <a:cubicBezTo>
                    <a:pt x="256800" y="196094"/>
                    <a:pt x="253373" y="198539"/>
                    <a:pt x="249803" y="200791"/>
                  </a:cubicBezTo>
                  <a:cubicBezTo>
                    <a:pt x="249683" y="200863"/>
                    <a:pt x="249563" y="200887"/>
                    <a:pt x="249443" y="200959"/>
                  </a:cubicBezTo>
                  <a:cubicBezTo>
                    <a:pt x="249300" y="201055"/>
                    <a:pt x="249180" y="201175"/>
                    <a:pt x="249036" y="201270"/>
                  </a:cubicBezTo>
                  <a:cubicBezTo>
                    <a:pt x="233820" y="210712"/>
                    <a:pt x="215895" y="216175"/>
                    <a:pt x="196701" y="216175"/>
                  </a:cubicBezTo>
                  <a:cubicBezTo>
                    <a:pt x="177507" y="216223"/>
                    <a:pt x="159582" y="210760"/>
                    <a:pt x="144390" y="201342"/>
                  </a:cubicBezTo>
                  <a:close/>
                  <a:moveTo>
                    <a:pt x="357468" y="142034"/>
                  </a:moveTo>
                  <a:cubicBezTo>
                    <a:pt x="343450" y="142034"/>
                    <a:pt x="332068" y="130628"/>
                    <a:pt x="332068" y="116633"/>
                  </a:cubicBezTo>
                  <a:cubicBezTo>
                    <a:pt x="332068" y="102639"/>
                    <a:pt x="343450" y="91233"/>
                    <a:pt x="357468" y="91233"/>
                  </a:cubicBezTo>
                  <a:cubicBezTo>
                    <a:pt x="371487" y="91233"/>
                    <a:pt x="382869" y="102639"/>
                    <a:pt x="382869" y="116633"/>
                  </a:cubicBezTo>
                  <a:cubicBezTo>
                    <a:pt x="382869" y="130628"/>
                    <a:pt x="371463" y="142034"/>
                    <a:pt x="357468" y="14203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589" name="Google Shape;2589;p94"/>
          <p:cNvGrpSpPr/>
          <p:nvPr/>
        </p:nvGrpSpPr>
        <p:grpSpPr>
          <a:xfrm>
            <a:off x="5633124" y="4168839"/>
            <a:ext cx="265382" cy="265517"/>
            <a:chOff x="8164827" y="5143175"/>
            <a:chExt cx="353843" cy="354022"/>
          </a:xfrm>
        </p:grpSpPr>
        <p:sp>
          <p:nvSpPr>
            <p:cNvPr id="2590" name="Google Shape;2590;p94"/>
            <p:cNvSpPr/>
            <p:nvPr/>
          </p:nvSpPr>
          <p:spPr>
            <a:xfrm>
              <a:off x="8164827" y="5143175"/>
              <a:ext cx="353843" cy="354022"/>
            </a:xfrm>
            <a:custGeom>
              <a:rect b="b" l="l" r="r" t="t"/>
              <a:pathLst>
                <a:path extrusionOk="0" h="354022" w="353843">
                  <a:moveTo>
                    <a:pt x="351621" y="151387"/>
                  </a:moveTo>
                  <a:cubicBezTo>
                    <a:pt x="348147" y="128047"/>
                    <a:pt x="340503" y="106121"/>
                    <a:pt x="328210" y="85897"/>
                  </a:cubicBezTo>
                  <a:cubicBezTo>
                    <a:pt x="309351" y="54865"/>
                    <a:pt x="283567" y="31477"/>
                    <a:pt x="250594" y="16164"/>
                  </a:cubicBezTo>
                  <a:cubicBezTo>
                    <a:pt x="223276" y="3488"/>
                    <a:pt x="194592" y="-1856"/>
                    <a:pt x="164447" y="229"/>
                  </a:cubicBezTo>
                  <a:cubicBezTo>
                    <a:pt x="149925" y="1235"/>
                    <a:pt x="135739" y="3848"/>
                    <a:pt x="121913" y="8352"/>
                  </a:cubicBezTo>
                  <a:cubicBezTo>
                    <a:pt x="90449" y="18657"/>
                    <a:pt x="63851" y="36365"/>
                    <a:pt x="42260" y="61454"/>
                  </a:cubicBezTo>
                  <a:cubicBezTo>
                    <a:pt x="21963" y="85034"/>
                    <a:pt x="8760" y="112136"/>
                    <a:pt x="2697" y="142713"/>
                  </a:cubicBezTo>
                  <a:cubicBezTo>
                    <a:pt x="1139" y="150501"/>
                    <a:pt x="421" y="158360"/>
                    <a:pt x="-490" y="166220"/>
                  </a:cubicBezTo>
                  <a:cubicBezTo>
                    <a:pt x="-490" y="173122"/>
                    <a:pt x="-490" y="180023"/>
                    <a:pt x="-490" y="186924"/>
                  </a:cubicBezTo>
                  <a:cubicBezTo>
                    <a:pt x="-107" y="190327"/>
                    <a:pt x="253" y="193754"/>
                    <a:pt x="636" y="197156"/>
                  </a:cubicBezTo>
                  <a:cubicBezTo>
                    <a:pt x="2865" y="217477"/>
                    <a:pt x="8424" y="236887"/>
                    <a:pt x="17746" y="255027"/>
                  </a:cubicBezTo>
                  <a:cubicBezTo>
                    <a:pt x="41852" y="302042"/>
                    <a:pt x="79307" y="333098"/>
                    <a:pt x="130204" y="347500"/>
                  </a:cubicBezTo>
                  <a:cubicBezTo>
                    <a:pt x="152465" y="353802"/>
                    <a:pt x="175230" y="355695"/>
                    <a:pt x="198115" y="351765"/>
                  </a:cubicBezTo>
                  <a:cubicBezTo>
                    <a:pt x="228212" y="346613"/>
                    <a:pt x="255674" y="334512"/>
                    <a:pt x="281458" y="318409"/>
                  </a:cubicBezTo>
                  <a:cubicBezTo>
                    <a:pt x="287856" y="314407"/>
                    <a:pt x="288144" y="310956"/>
                    <a:pt x="282704" y="305517"/>
                  </a:cubicBezTo>
                  <a:cubicBezTo>
                    <a:pt x="255698" y="278511"/>
                    <a:pt x="228692" y="251528"/>
                    <a:pt x="201661" y="224522"/>
                  </a:cubicBezTo>
                  <a:cubicBezTo>
                    <a:pt x="196533" y="219370"/>
                    <a:pt x="194137" y="219394"/>
                    <a:pt x="189033" y="224498"/>
                  </a:cubicBezTo>
                  <a:cubicBezTo>
                    <a:pt x="185007" y="228524"/>
                    <a:pt x="180981" y="232574"/>
                    <a:pt x="176548" y="237031"/>
                  </a:cubicBezTo>
                  <a:cubicBezTo>
                    <a:pt x="173361" y="208755"/>
                    <a:pt x="172738" y="203483"/>
                    <a:pt x="169671" y="175182"/>
                  </a:cubicBezTo>
                  <a:cubicBezTo>
                    <a:pt x="196366" y="176812"/>
                    <a:pt x="206095" y="177818"/>
                    <a:pt x="233149" y="180478"/>
                  </a:cubicBezTo>
                  <a:cubicBezTo>
                    <a:pt x="228859" y="184720"/>
                    <a:pt x="225049" y="188506"/>
                    <a:pt x="221239" y="192316"/>
                  </a:cubicBezTo>
                  <a:cubicBezTo>
                    <a:pt x="216447" y="197109"/>
                    <a:pt x="216447" y="199481"/>
                    <a:pt x="221359" y="204369"/>
                  </a:cubicBezTo>
                  <a:cubicBezTo>
                    <a:pt x="246089" y="229099"/>
                    <a:pt x="270818" y="253829"/>
                    <a:pt x="295524" y="278559"/>
                  </a:cubicBezTo>
                  <a:cubicBezTo>
                    <a:pt x="298783" y="281818"/>
                    <a:pt x="301850" y="285244"/>
                    <a:pt x="305109" y="288479"/>
                  </a:cubicBezTo>
                  <a:cubicBezTo>
                    <a:pt x="307937" y="291283"/>
                    <a:pt x="311507" y="291499"/>
                    <a:pt x="314000" y="289006"/>
                  </a:cubicBezTo>
                  <a:cubicBezTo>
                    <a:pt x="315294" y="287712"/>
                    <a:pt x="316324" y="286155"/>
                    <a:pt x="317330" y="284621"/>
                  </a:cubicBezTo>
                  <a:cubicBezTo>
                    <a:pt x="328281" y="268278"/>
                    <a:pt x="336573" y="250618"/>
                    <a:pt x="343115" y="232118"/>
                  </a:cubicBezTo>
                  <a:cubicBezTo>
                    <a:pt x="352412" y="205879"/>
                    <a:pt x="355719" y="178993"/>
                    <a:pt x="351621" y="151387"/>
                  </a:cubicBezTo>
                  <a:close/>
                  <a:moveTo>
                    <a:pt x="326868" y="241536"/>
                  </a:moveTo>
                  <a:cubicBezTo>
                    <a:pt x="322363" y="252127"/>
                    <a:pt x="317211" y="262384"/>
                    <a:pt x="311268" y="272280"/>
                  </a:cubicBezTo>
                  <a:cubicBezTo>
                    <a:pt x="309638" y="274988"/>
                    <a:pt x="308560" y="274916"/>
                    <a:pt x="306499" y="272783"/>
                  </a:cubicBezTo>
                  <a:cubicBezTo>
                    <a:pt x="300748" y="266817"/>
                    <a:pt x="238301" y="204154"/>
                    <a:pt x="234634" y="200847"/>
                  </a:cubicBezTo>
                  <a:cubicBezTo>
                    <a:pt x="232406" y="198810"/>
                    <a:pt x="232765" y="197516"/>
                    <a:pt x="234754" y="195647"/>
                  </a:cubicBezTo>
                  <a:cubicBezTo>
                    <a:pt x="239187" y="191453"/>
                    <a:pt x="243453" y="187092"/>
                    <a:pt x="247718" y="182731"/>
                  </a:cubicBezTo>
                  <a:cubicBezTo>
                    <a:pt x="252391" y="177938"/>
                    <a:pt x="251049" y="172882"/>
                    <a:pt x="244555" y="171133"/>
                  </a:cubicBezTo>
                  <a:cubicBezTo>
                    <a:pt x="212493" y="166867"/>
                    <a:pt x="199768" y="165525"/>
                    <a:pt x="164159" y="161404"/>
                  </a:cubicBezTo>
                  <a:cubicBezTo>
                    <a:pt x="157641" y="159678"/>
                    <a:pt x="154167" y="163249"/>
                    <a:pt x="155940" y="169863"/>
                  </a:cubicBezTo>
                  <a:cubicBezTo>
                    <a:pt x="161068" y="202836"/>
                    <a:pt x="162242" y="213978"/>
                    <a:pt x="167107" y="247958"/>
                  </a:cubicBezTo>
                  <a:cubicBezTo>
                    <a:pt x="169072" y="255315"/>
                    <a:pt x="173936" y="256489"/>
                    <a:pt x="179400" y="251049"/>
                  </a:cubicBezTo>
                  <a:cubicBezTo>
                    <a:pt x="183977" y="246520"/>
                    <a:pt x="188578" y="242015"/>
                    <a:pt x="193011" y="237342"/>
                  </a:cubicBezTo>
                  <a:cubicBezTo>
                    <a:pt x="194808" y="235425"/>
                    <a:pt x="196006" y="235521"/>
                    <a:pt x="197731" y="237390"/>
                  </a:cubicBezTo>
                  <a:cubicBezTo>
                    <a:pt x="200847" y="240769"/>
                    <a:pt x="258190" y="297969"/>
                    <a:pt x="258190" y="297969"/>
                  </a:cubicBezTo>
                  <a:cubicBezTo>
                    <a:pt x="261760" y="301587"/>
                    <a:pt x="265379" y="305157"/>
                    <a:pt x="269021" y="308680"/>
                  </a:cubicBezTo>
                  <a:cubicBezTo>
                    <a:pt x="270722" y="310333"/>
                    <a:pt x="270770" y="311148"/>
                    <a:pt x="268614" y="312370"/>
                  </a:cubicBezTo>
                  <a:cubicBezTo>
                    <a:pt x="245178" y="325742"/>
                    <a:pt x="220688" y="336357"/>
                    <a:pt x="193802" y="340383"/>
                  </a:cubicBezTo>
                  <a:cubicBezTo>
                    <a:pt x="172594" y="343546"/>
                    <a:pt x="151483" y="341725"/>
                    <a:pt x="131114" y="335279"/>
                  </a:cubicBezTo>
                  <a:cubicBezTo>
                    <a:pt x="68332" y="315461"/>
                    <a:pt x="29488" y="273215"/>
                    <a:pt x="14511" y="209090"/>
                  </a:cubicBezTo>
                  <a:cubicBezTo>
                    <a:pt x="13792" y="205975"/>
                    <a:pt x="13265" y="202788"/>
                    <a:pt x="12905" y="199577"/>
                  </a:cubicBezTo>
                  <a:cubicBezTo>
                    <a:pt x="12019" y="191933"/>
                    <a:pt x="11060" y="184288"/>
                    <a:pt x="11420" y="177699"/>
                  </a:cubicBezTo>
                  <a:cubicBezTo>
                    <a:pt x="11180" y="101712"/>
                    <a:pt x="62365" y="35934"/>
                    <a:pt x="134997" y="16907"/>
                  </a:cubicBezTo>
                  <a:cubicBezTo>
                    <a:pt x="151579" y="12570"/>
                    <a:pt x="168497" y="10869"/>
                    <a:pt x="185558" y="11899"/>
                  </a:cubicBezTo>
                  <a:cubicBezTo>
                    <a:pt x="261641" y="16500"/>
                    <a:pt x="322650" y="70968"/>
                    <a:pt x="338010" y="143168"/>
                  </a:cubicBezTo>
                  <a:cubicBezTo>
                    <a:pt x="345295" y="177219"/>
                    <a:pt x="340311" y="209857"/>
                    <a:pt x="326868" y="24153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1" name="Google Shape;2591;p94"/>
            <p:cNvSpPr/>
            <p:nvPr/>
          </p:nvSpPr>
          <p:spPr>
            <a:xfrm>
              <a:off x="8249289" y="5227681"/>
              <a:ext cx="184739" cy="184612"/>
            </a:xfrm>
            <a:custGeom>
              <a:rect b="b" l="l" r="r" t="t"/>
              <a:pathLst>
                <a:path extrusionOk="0" h="184612" w="184739">
                  <a:moveTo>
                    <a:pt x="77948" y="13157"/>
                  </a:moveTo>
                  <a:cubicBezTo>
                    <a:pt x="125610" y="5009"/>
                    <a:pt x="164070" y="37959"/>
                    <a:pt x="171044" y="78240"/>
                  </a:cubicBezTo>
                  <a:cubicBezTo>
                    <a:pt x="172745" y="87993"/>
                    <a:pt x="172649" y="97506"/>
                    <a:pt x="170900" y="106780"/>
                  </a:cubicBezTo>
                  <a:lnTo>
                    <a:pt x="180725" y="116605"/>
                  </a:lnTo>
                  <a:cubicBezTo>
                    <a:pt x="182905" y="109200"/>
                    <a:pt x="184319" y="101652"/>
                    <a:pt x="184247" y="93792"/>
                  </a:cubicBezTo>
                  <a:cubicBezTo>
                    <a:pt x="183792" y="56961"/>
                    <a:pt x="167809" y="28421"/>
                    <a:pt x="135219" y="10904"/>
                  </a:cubicBezTo>
                  <a:cubicBezTo>
                    <a:pt x="80488" y="-18450"/>
                    <a:pt x="14446" y="13013"/>
                    <a:pt x="1434" y="73927"/>
                  </a:cubicBezTo>
                  <a:cubicBezTo>
                    <a:pt x="-9086" y="123219"/>
                    <a:pt x="24702" y="173613"/>
                    <a:pt x="74257" y="182767"/>
                  </a:cubicBezTo>
                  <a:cubicBezTo>
                    <a:pt x="87006" y="185115"/>
                    <a:pt x="99418" y="184923"/>
                    <a:pt x="111472" y="182263"/>
                  </a:cubicBezTo>
                  <a:lnTo>
                    <a:pt x="101000" y="171791"/>
                  </a:lnTo>
                  <a:cubicBezTo>
                    <a:pt x="80512" y="174403"/>
                    <a:pt x="61054" y="169299"/>
                    <a:pt x="43010" y="155712"/>
                  </a:cubicBezTo>
                  <a:cubicBezTo>
                    <a:pt x="24966" y="142125"/>
                    <a:pt x="14925" y="123530"/>
                    <a:pt x="12097" y="101125"/>
                  </a:cubicBezTo>
                  <a:cubicBezTo>
                    <a:pt x="11714" y="98201"/>
                    <a:pt x="12049" y="95158"/>
                    <a:pt x="12049" y="92163"/>
                  </a:cubicBezTo>
                  <a:cubicBezTo>
                    <a:pt x="11091" y="55811"/>
                    <a:pt x="37402" y="20106"/>
                    <a:pt x="77948" y="13157"/>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2" name="Google Shape;2592;p94"/>
            <p:cNvSpPr/>
            <p:nvPr/>
          </p:nvSpPr>
          <p:spPr>
            <a:xfrm>
              <a:off x="8208002" y="5186357"/>
              <a:ext cx="267399" cy="267494"/>
            </a:xfrm>
            <a:custGeom>
              <a:rect b="b" l="l" r="r" t="t"/>
              <a:pathLst>
                <a:path extrusionOk="0" h="267494" w="267399">
                  <a:moveTo>
                    <a:pt x="144108" y="254763"/>
                  </a:moveTo>
                  <a:cubicBezTo>
                    <a:pt x="114010" y="257327"/>
                    <a:pt x="86573" y="249946"/>
                    <a:pt x="62179" y="232237"/>
                  </a:cubicBezTo>
                  <a:cubicBezTo>
                    <a:pt x="35149" y="212636"/>
                    <a:pt x="18830" y="186157"/>
                    <a:pt x="13079" y="153184"/>
                  </a:cubicBezTo>
                  <a:cubicBezTo>
                    <a:pt x="11904" y="146570"/>
                    <a:pt x="11641" y="139932"/>
                    <a:pt x="11641" y="135044"/>
                  </a:cubicBezTo>
                  <a:cubicBezTo>
                    <a:pt x="11066" y="77485"/>
                    <a:pt x="50868" y="26611"/>
                    <a:pt x="107996" y="14390"/>
                  </a:cubicBezTo>
                  <a:cubicBezTo>
                    <a:pt x="174205" y="228"/>
                    <a:pt x="239912" y="43649"/>
                    <a:pt x="252708" y="110194"/>
                  </a:cubicBezTo>
                  <a:cubicBezTo>
                    <a:pt x="257525" y="135235"/>
                    <a:pt x="254817" y="159031"/>
                    <a:pt x="245040" y="181532"/>
                  </a:cubicBezTo>
                  <a:lnTo>
                    <a:pt x="254194" y="190686"/>
                  </a:lnTo>
                  <a:cubicBezTo>
                    <a:pt x="260807" y="176979"/>
                    <a:pt x="264905" y="162361"/>
                    <a:pt x="266295" y="146881"/>
                  </a:cubicBezTo>
                  <a:cubicBezTo>
                    <a:pt x="269650" y="109236"/>
                    <a:pt x="259298" y="75640"/>
                    <a:pt x="234760" y="46764"/>
                  </a:cubicBezTo>
                  <a:cubicBezTo>
                    <a:pt x="213600" y="21867"/>
                    <a:pt x="186642" y="6578"/>
                    <a:pt x="154436" y="1570"/>
                  </a:cubicBezTo>
                  <a:cubicBezTo>
                    <a:pt x="115113" y="-4516"/>
                    <a:pt x="79504" y="4997"/>
                    <a:pt x="48592" y="30230"/>
                  </a:cubicBezTo>
                  <a:cubicBezTo>
                    <a:pt x="21082" y="52683"/>
                    <a:pt x="4835" y="81870"/>
                    <a:pt x="594" y="117072"/>
                  </a:cubicBezTo>
                  <a:cubicBezTo>
                    <a:pt x="-4079" y="155772"/>
                    <a:pt x="6369" y="190470"/>
                    <a:pt x="31674" y="220256"/>
                  </a:cubicBezTo>
                  <a:cubicBezTo>
                    <a:pt x="53384" y="245848"/>
                    <a:pt x="81205" y="261065"/>
                    <a:pt x="114370" y="265857"/>
                  </a:cubicBezTo>
                  <a:cubicBezTo>
                    <a:pt x="139387" y="269476"/>
                    <a:pt x="163158" y="266169"/>
                    <a:pt x="185588" y="256416"/>
                  </a:cubicBezTo>
                  <a:lnTo>
                    <a:pt x="176362" y="247190"/>
                  </a:lnTo>
                  <a:cubicBezTo>
                    <a:pt x="166058" y="251168"/>
                    <a:pt x="155371" y="253804"/>
                    <a:pt x="144108" y="254763"/>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593" name="Google Shape;2593;p94"/>
          <p:cNvGrpSpPr/>
          <p:nvPr/>
        </p:nvGrpSpPr>
        <p:grpSpPr>
          <a:xfrm>
            <a:off x="6346511" y="4130147"/>
            <a:ext cx="272812" cy="323535"/>
            <a:chOff x="2540411" y="1599392"/>
            <a:chExt cx="363749" cy="431380"/>
          </a:xfrm>
        </p:grpSpPr>
        <p:sp>
          <p:nvSpPr>
            <p:cNvPr id="2594" name="Google Shape;2594;p94"/>
            <p:cNvSpPr/>
            <p:nvPr/>
          </p:nvSpPr>
          <p:spPr>
            <a:xfrm>
              <a:off x="2671476" y="1768543"/>
              <a:ext cx="48715" cy="48986"/>
            </a:xfrm>
            <a:custGeom>
              <a:rect b="b" l="l" r="r" t="t"/>
              <a:pathLst>
                <a:path extrusionOk="0" h="48986" w="48715">
                  <a:moveTo>
                    <a:pt x="42225" y="35651"/>
                  </a:moveTo>
                  <a:cubicBezTo>
                    <a:pt x="39158" y="39749"/>
                    <a:pt x="34557" y="41953"/>
                    <a:pt x="29309" y="41881"/>
                  </a:cubicBezTo>
                  <a:lnTo>
                    <a:pt x="29309" y="41881"/>
                  </a:lnTo>
                  <a:cubicBezTo>
                    <a:pt x="22336" y="41762"/>
                    <a:pt x="16417" y="37640"/>
                    <a:pt x="13566" y="31769"/>
                  </a:cubicBezTo>
                  <a:lnTo>
                    <a:pt x="28950" y="32009"/>
                  </a:lnTo>
                  <a:cubicBezTo>
                    <a:pt x="30747" y="32033"/>
                    <a:pt x="32233" y="30595"/>
                    <a:pt x="32281" y="28798"/>
                  </a:cubicBezTo>
                  <a:cubicBezTo>
                    <a:pt x="32305" y="27000"/>
                    <a:pt x="30867" y="25515"/>
                    <a:pt x="29069" y="25491"/>
                  </a:cubicBezTo>
                  <a:lnTo>
                    <a:pt x="11816" y="25203"/>
                  </a:lnTo>
                  <a:cubicBezTo>
                    <a:pt x="11768" y="24700"/>
                    <a:pt x="11672" y="24173"/>
                    <a:pt x="11672" y="23646"/>
                  </a:cubicBezTo>
                  <a:cubicBezTo>
                    <a:pt x="11672" y="23023"/>
                    <a:pt x="11816" y="22447"/>
                    <a:pt x="11888" y="21848"/>
                  </a:cubicBezTo>
                  <a:lnTo>
                    <a:pt x="29117" y="22112"/>
                  </a:lnTo>
                  <a:cubicBezTo>
                    <a:pt x="30915" y="22136"/>
                    <a:pt x="32400" y="20698"/>
                    <a:pt x="32424" y="18901"/>
                  </a:cubicBezTo>
                  <a:cubicBezTo>
                    <a:pt x="32448" y="17104"/>
                    <a:pt x="31034" y="15618"/>
                    <a:pt x="29213" y="15570"/>
                  </a:cubicBezTo>
                  <a:lnTo>
                    <a:pt x="29213" y="15570"/>
                  </a:lnTo>
                  <a:lnTo>
                    <a:pt x="13949" y="15330"/>
                  </a:lnTo>
                  <a:cubicBezTo>
                    <a:pt x="17064" y="9699"/>
                    <a:pt x="23055" y="5865"/>
                    <a:pt x="29908" y="5985"/>
                  </a:cubicBezTo>
                  <a:lnTo>
                    <a:pt x="29932" y="5985"/>
                  </a:lnTo>
                  <a:cubicBezTo>
                    <a:pt x="34964" y="6081"/>
                    <a:pt x="39374" y="8261"/>
                    <a:pt x="42297" y="12191"/>
                  </a:cubicBezTo>
                  <a:cubicBezTo>
                    <a:pt x="43375" y="13629"/>
                    <a:pt x="45436" y="13917"/>
                    <a:pt x="46874" y="12838"/>
                  </a:cubicBezTo>
                  <a:cubicBezTo>
                    <a:pt x="48336" y="11760"/>
                    <a:pt x="48623" y="9699"/>
                    <a:pt x="47521" y="8261"/>
                  </a:cubicBezTo>
                  <a:cubicBezTo>
                    <a:pt x="43327" y="2678"/>
                    <a:pt x="37145" y="-437"/>
                    <a:pt x="30028" y="-557"/>
                  </a:cubicBezTo>
                  <a:lnTo>
                    <a:pt x="30004" y="-557"/>
                  </a:lnTo>
                  <a:cubicBezTo>
                    <a:pt x="19436" y="-725"/>
                    <a:pt x="10402" y="5889"/>
                    <a:pt x="6832" y="15235"/>
                  </a:cubicBezTo>
                  <a:lnTo>
                    <a:pt x="2998" y="15163"/>
                  </a:lnTo>
                  <a:cubicBezTo>
                    <a:pt x="1201" y="15139"/>
                    <a:pt x="-285" y="16577"/>
                    <a:pt x="-309" y="18374"/>
                  </a:cubicBezTo>
                  <a:cubicBezTo>
                    <a:pt x="-333" y="20171"/>
                    <a:pt x="1081" y="21657"/>
                    <a:pt x="2902" y="21705"/>
                  </a:cubicBezTo>
                  <a:lnTo>
                    <a:pt x="2902" y="21705"/>
                  </a:lnTo>
                  <a:lnTo>
                    <a:pt x="5322" y="21729"/>
                  </a:lnTo>
                  <a:cubicBezTo>
                    <a:pt x="5274" y="22352"/>
                    <a:pt x="5131" y="22927"/>
                    <a:pt x="5107" y="23550"/>
                  </a:cubicBezTo>
                  <a:cubicBezTo>
                    <a:pt x="5107" y="24077"/>
                    <a:pt x="5202" y="24580"/>
                    <a:pt x="5226" y="25107"/>
                  </a:cubicBezTo>
                  <a:lnTo>
                    <a:pt x="2806" y="25060"/>
                  </a:lnTo>
                  <a:cubicBezTo>
                    <a:pt x="1009" y="25036"/>
                    <a:pt x="-477" y="26473"/>
                    <a:pt x="-525" y="28270"/>
                  </a:cubicBezTo>
                  <a:cubicBezTo>
                    <a:pt x="-549" y="30068"/>
                    <a:pt x="889" y="31553"/>
                    <a:pt x="2686" y="31577"/>
                  </a:cubicBezTo>
                  <a:lnTo>
                    <a:pt x="6425" y="31649"/>
                  </a:lnTo>
                  <a:cubicBezTo>
                    <a:pt x="9636" y="41210"/>
                    <a:pt x="18502" y="48232"/>
                    <a:pt x="29141" y="48423"/>
                  </a:cubicBezTo>
                  <a:lnTo>
                    <a:pt x="29141" y="48423"/>
                  </a:lnTo>
                  <a:cubicBezTo>
                    <a:pt x="36570" y="48543"/>
                    <a:pt x="43064" y="45404"/>
                    <a:pt x="47425" y="39581"/>
                  </a:cubicBezTo>
                  <a:cubicBezTo>
                    <a:pt x="48504" y="38119"/>
                    <a:pt x="48216" y="36106"/>
                    <a:pt x="46778" y="35004"/>
                  </a:cubicBezTo>
                  <a:cubicBezTo>
                    <a:pt x="45364" y="33926"/>
                    <a:pt x="43327" y="34213"/>
                    <a:pt x="42225" y="35651"/>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5" name="Google Shape;2595;p94"/>
            <p:cNvSpPr/>
            <p:nvPr/>
          </p:nvSpPr>
          <p:spPr>
            <a:xfrm>
              <a:off x="2788398" y="1689385"/>
              <a:ext cx="51815" cy="48711"/>
            </a:xfrm>
            <a:custGeom>
              <a:rect b="b" l="l" r="r" t="t"/>
              <a:pathLst>
                <a:path extrusionOk="0" h="48711" w="51815">
                  <a:moveTo>
                    <a:pt x="32058" y="40524"/>
                  </a:moveTo>
                  <a:cubicBezTo>
                    <a:pt x="27266" y="42345"/>
                    <a:pt x="22210" y="41746"/>
                    <a:pt x="17800" y="38847"/>
                  </a:cubicBezTo>
                  <a:lnTo>
                    <a:pt x="17800" y="38847"/>
                  </a:lnTo>
                  <a:cubicBezTo>
                    <a:pt x="11977" y="35013"/>
                    <a:pt x="9198" y="28351"/>
                    <a:pt x="9941" y="21857"/>
                  </a:cubicBezTo>
                  <a:lnTo>
                    <a:pt x="22809" y="30316"/>
                  </a:lnTo>
                  <a:cubicBezTo>
                    <a:pt x="24318" y="31322"/>
                    <a:pt x="26331" y="30891"/>
                    <a:pt x="27338" y="29381"/>
                  </a:cubicBezTo>
                  <a:cubicBezTo>
                    <a:pt x="28320" y="27872"/>
                    <a:pt x="27913" y="25859"/>
                    <a:pt x="26403" y="24876"/>
                  </a:cubicBezTo>
                  <a:lnTo>
                    <a:pt x="12001" y="15387"/>
                  </a:lnTo>
                  <a:cubicBezTo>
                    <a:pt x="12241" y="14932"/>
                    <a:pt x="12433" y="14428"/>
                    <a:pt x="12720" y="13997"/>
                  </a:cubicBezTo>
                  <a:cubicBezTo>
                    <a:pt x="13056" y="13470"/>
                    <a:pt x="13487" y="13062"/>
                    <a:pt x="13870" y="12607"/>
                  </a:cubicBezTo>
                  <a:lnTo>
                    <a:pt x="28272" y="22073"/>
                  </a:lnTo>
                  <a:cubicBezTo>
                    <a:pt x="29782" y="23055"/>
                    <a:pt x="31795" y="22648"/>
                    <a:pt x="32777" y="21138"/>
                  </a:cubicBezTo>
                  <a:cubicBezTo>
                    <a:pt x="33784" y="19628"/>
                    <a:pt x="33376" y="17615"/>
                    <a:pt x="31867" y="16609"/>
                  </a:cubicBezTo>
                  <a:lnTo>
                    <a:pt x="31867" y="16609"/>
                  </a:lnTo>
                  <a:lnTo>
                    <a:pt x="19118" y="8222"/>
                  </a:lnTo>
                  <a:cubicBezTo>
                    <a:pt x="24774" y="5131"/>
                    <a:pt x="31867" y="5107"/>
                    <a:pt x="37618" y="8893"/>
                  </a:cubicBezTo>
                  <a:lnTo>
                    <a:pt x="37642" y="8917"/>
                  </a:lnTo>
                  <a:cubicBezTo>
                    <a:pt x="41859" y="11697"/>
                    <a:pt x="44375" y="15914"/>
                    <a:pt x="44759" y="20779"/>
                  </a:cubicBezTo>
                  <a:cubicBezTo>
                    <a:pt x="44903" y="22552"/>
                    <a:pt x="46484" y="23918"/>
                    <a:pt x="48281" y="23774"/>
                  </a:cubicBezTo>
                  <a:cubicBezTo>
                    <a:pt x="50078" y="23654"/>
                    <a:pt x="51444" y="22049"/>
                    <a:pt x="51277" y="20275"/>
                  </a:cubicBezTo>
                  <a:cubicBezTo>
                    <a:pt x="50725" y="13326"/>
                    <a:pt x="47179" y="7359"/>
                    <a:pt x="41260" y="3453"/>
                  </a:cubicBezTo>
                  <a:lnTo>
                    <a:pt x="41236" y="3429"/>
                  </a:lnTo>
                  <a:cubicBezTo>
                    <a:pt x="32418" y="-2370"/>
                    <a:pt x="21227" y="-1651"/>
                    <a:pt x="13200" y="4316"/>
                  </a:cubicBezTo>
                  <a:lnTo>
                    <a:pt x="10012" y="2207"/>
                  </a:lnTo>
                  <a:cubicBezTo>
                    <a:pt x="8503" y="1201"/>
                    <a:pt x="6490" y="1632"/>
                    <a:pt x="5483" y="3142"/>
                  </a:cubicBezTo>
                  <a:cubicBezTo>
                    <a:pt x="4477" y="4651"/>
                    <a:pt x="4884" y="6664"/>
                    <a:pt x="6418" y="7671"/>
                  </a:cubicBezTo>
                  <a:lnTo>
                    <a:pt x="6418" y="7671"/>
                  </a:lnTo>
                  <a:lnTo>
                    <a:pt x="8455" y="9013"/>
                  </a:lnTo>
                  <a:cubicBezTo>
                    <a:pt x="8071" y="9492"/>
                    <a:pt x="7664" y="9923"/>
                    <a:pt x="7305" y="10427"/>
                  </a:cubicBezTo>
                  <a:cubicBezTo>
                    <a:pt x="7017" y="10858"/>
                    <a:pt x="6825" y="11361"/>
                    <a:pt x="6562" y="11816"/>
                  </a:cubicBezTo>
                  <a:lnTo>
                    <a:pt x="4549" y="10474"/>
                  </a:lnTo>
                  <a:cubicBezTo>
                    <a:pt x="3039" y="9468"/>
                    <a:pt x="1026" y="9899"/>
                    <a:pt x="20" y="11409"/>
                  </a:cubicBezTo>
                  <a:cubicBezTo>
                    <a:pt x="-987" y="12919"/>
                    <a:pt x="-555" y="14932"/>
                    <a:pt x="954" y="15938"/>
                  </a:cubicBezTo>
                  <a:lnTo>
                    <a:pt x="4094" y="17999"/>
                  </a:lnTo>
                  <a:cubicBezTo>
                    <a:pt x="1673" y="27800"/>
                    <a:pt x="5388" y="38463"/>
                    <a:pt x="14254" y="44334"/>
                  </a:cubicBezTo>
                  <a:lnTo>
                    <a:pt x="14254" y="44334"/>
                  </a:lnTo>
                  <a:cubicBezTo>
                    <a:pt x="20460" y="48408"/>
                    <a:pt x="27625" y="49270"/>
                    <a:pt x="34431" y="46683"/>
                  </a:cubicBezTo>
                  <a:cubicBezTo>
                    <a:pt x="36132" y="46035"/>
                    <a:pt x="36971" y="44166"/>
                    <a:pt x="36348" y="42465"/>
                  </a:cubicBezTo>
                  <a:cubicBezTo>
                    <a:pt x="35629" y="40740"/>
                    <a:pt x="33760" y="39877"/>
                    <a:pt x="32058" y="40524"/>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6" name="Google Shape;2596;p94"/>
            <p:cNvSpPr/>
            <p:nvPr/>
          </p:nvSpPr>
          <p:spPr>
            <a:xfrm>
              <a:off x="2658934" y="1623934"/>
              <a:ext cx="52184" cy="48988"/>
            </a:xfrm>
            <a:custGeom>
              <a:rect b="b" l="l" r="r" t="t"/>
              <a:pathLst>
                <a:path extrusionOk="0" h="48988" w="52184">
                  <a:moveTo>
                    <a:pt x="45326" y="31498"/>
                  </a:moveTo>
                  <a:cubicBezTo>
                    <a:pt x="43577" y="36315"/>
                    <a:pt x="39814" y="39766"/>
                    <a:pt x="34758" y="41203"/>
                  </a:cubicBezTo>
                  <a:lnTo>
                    <a:pt x="34758" y="41203"/>
                  </a:lnTo>
                  <a:cubicBezTo>
                    <a:pt x="28049" y="43097"/>
                    <a:pt x="21195" y="40868"/>
                    <a:pt x="16738" y="36099"/>
                  </a:cubicBezTo>
                  <a:lnTo>
                    <a:pt x="31547" y="31882"/>
                  </a:lnTo>
                  <a:cubicBezTo>
                    <a:pt x="33273" y="31379"/>
                    <a:pt x="34279" y="29581"/>
                    <a:pt x="33800" y="27832"/>
                  </a:cubicBezTo>
                  <a:cubicBezTo>
                    <a:pt x="33321" y="26107"/>
                    <a:pt x="31499" y="25100"/>
                    <a:pt x="29774" y="25580"/>
                  </a:cubicBezTo>
                  <a:lnTo>
                    <a:pt x="13168" y="30300"/>
                  </a:lnTo>
                  <a:cubicBezTo>
                    <a:pt x="12976" y="29821"/>
                    <a:pt x="12712" y="29366"/>
                    <a:pt x="12569" y="28863"/>
                  </a:cubicBezTo>
                  <a:cubicBezTo>
                    <a:pt x="12401" y="28263"/>
                    <a:pt x="12353" y="27664"/>
                    <a:pt x="12257" y="27065"/>
                  </a:cubicBezTo>
                  <a:lnTo>
                    <a:pt x="28840" y="22321"/>
                  </a:lnTo>
                  <a:cubicBezTo>
                    <a:pt x="30565" y="21841"/>
                    <a:pt x="31571" y="20020"/>
                    <a:pt x="31068" y="18295"/>
                  </a:cubicBezTo>
                  <a:cubicBezTo>
                    <a:pt x="30565" y="16570"/>
                    <a:pt x="28792" y="15539"/>
                    <a:pt x="27042" y="16042"/>
                  </a:cubicBezTo>
                  <a:lnTo>
                    <a:pt x="27042" y="16042"/>
                  </a:lnTo>
                  <a:lnTo>
                    <a:pt x="12353" y="20236"/>
                  </a:lnTo>
                  <a:cubicBezTo>
                    <a:pt x="13695" y="13934"/>
                    <a:pt x="18320" y="8542"/>
                    <a:pt x="24910" y="6649"/>
                  </a:cubicBezTo>
                  <a:lnTo>
                    <a:pt x="24934" y="6649"/>
                  </a:lnTo>
                  <a:cubicBezTo>
                    <a:pt x="29798" y="5283"/>
                    <a:pt x="34639" y="6098"/>
                    <a:pt x="38569" y="8997"/>
                  </a:cubicBezTo>
                  <a:cubicBezTo>
                    <a:pt x="40006" y="10052"/>
                    <a:pt x="42067" y="9740"/>
                    <a:pt x="43145" y="8278"/>
                  </a:cubicBezTo>
                  <a:cubicBezTo>
                    <a:pt x="44224" y="6841"/>
                    <a:pt x="43888" y="4780"/>
                    <a:pt x="42450" y="3725"/>
                  </a:cubicBezTo>
                  <a:cubicBezTo>
                    <a:pt x="36819" y="-396"/>
                    <a:pt x="29990" y="-1594"/>
                    <a:pt x="23160" y="347"/>
                  </a:cubicBezTo>
                  <a:lnTo>
                    <a:pt x="23136" y="347"/>
                  </a:lnTo>
                  <a:cubicBezTo>
                    <a:pt x="12976" y="3246"/>
                    <a:pt x="6242" y="12208"/>
                    <a:pt x="5524" y="22177"/>
                  </a:cubicBezTo>
                  <a:lnTo>
                    <a:pt x="1833" y="23231"/>
                  </a:lnTo>
                  <a:cubicBezTo>
                    <a:pt x="108" y="23734"/>
                    <a:pt x="-899" y="25532"/>
                    <a:pt x="-395" y="27281"/>
                  </a:cubicBezTo>
                  <a:cubicBezTo>
                    <a:pt x="108" y="29030"/>
                    <a:pt x="1881" y="30037"/>
                    <a:pt x="3631" y="29533"/>
                  </a:cubicBezTo>
                  <a:lnTo>
                    <a:pt x="3631" y="29533"/>
                  </a:lnTo>
                  <a:lnTo>
                    <a:pt x="5955" y="28863"/>
                  </a:lnTo>
                  <a:cubicBezTo>
                    <a:pt x="6075" y="29462"/>
                    <a:pt x="6123" y="30061"/>
                    <a:pt x="6290" y="30660"/>
                  </a:cubicBezTo>
                  <a:cubicBezTo>
                    <a:pt x="6434" y="31163"/>
                    <a:pt x="6698" y="31618"/>
                    <a:pt x="6865" y="32121"/>
                  </a:cubicBezTo>
                  <a:lnTo>
                    <a:pt x="4541" y="32792"/>
                  </a:lnTo>
                  <a:cubicBezTo>
                    <a:pt x="2816" y="33296"/>
                    <a:pt x="1809" y="35093"/>
                    <a:pt x="2289" y="36842"/>
                  </a:cubicBezTo>
                  <a:cubicBezTo>
                    <a:pt x="2792" y="38567"/>
                    <a:pt x="4589" y="39574"/>
                    <a:pt x="6338" y="39071"/>
                  </a:cubicBezTo>
                  <a:lnTo>
                    <a:pt x="9933" y="38040"/>
                  </a:lnTo>
                  <a:cubicBezTo>
                    <a:pt x="15780" y="46260"/>
                    <a:pt x="26299" y="50405"/>
                    <a:pt x="36532" y="47506"/>
                  </a:cubicBezTo>
                  <a:lnTo>
                    <a:pt x="36532" y="47506"/>
                  </a:lnTo>
                  <a:cubicBezTo>
                    <a:pt x="43673" y="45469"/>
                    <a:pt x="48968" y="40580"/>
                    <a:pt x="51461" y="33751"/>
                  </a:cubicBezTo>
                  <a:cubicBezTo>
                    <a:pt x="52083" y="32050"/>
                    <a:pt x="51197" y="30180"/>
                    <a:pt x="49496" y="29557"/>
                  </a:cubicBezTo>
                  <a:cubicBezTo>
                    <a:pt x="47818" y="28934"/>
                    <a:pt x="45949" y="29797"/>
                    <a:pt x="45326" y="31498"/>
                  </a:cubicBezTo>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7" name="Google Shape;2597;p94"/>
            <p:cNvSpPr/>
            <p:nvPr/>
          </p:nvSpPr>
          <p:spPr>
            <a:xfrm>
              <a:off x="2540411" y="1857357"/>
              <a:ext cx="363749" cy="173415"/>
            </a:xfrm>
            <a:custGeom>
              <a:rect b="b" l="l" r="r" t="t"/>
              <a:pathLst>
                <a:path extrusionOk="0" h="173415" w="363749">
                  <a:moveTo>
                    <a:pt x="360369" y="15731"/>
                  </a:moveTo>
                  <a:cubicBezTo>
                    <a:pt x="353467" y="1425"/>
                    <a:pt x="336214" y="-4614"/>
                    <a:pt x="321836" y="2311"/>
                  </a:cubicBezTo>
                  <a:lnTo>
                    <a:pt x="248773" y="38998"/>
                  </a:lnTo>
                  <a:cubicBezTo>
                    <a:pt x="249085" y="36986"/>
                    <a:pt x="249205" y="34925"/>
                    <a:pt x="249109" y="32840"/>
                  </a:cubicBezTo>
                  <a:cubicBezTo>
                    <a:pt x="248222" y="17001"/>
                    <a:pt x="234659" y="4851"/>
                    <a:pt x="218772" y="5714"/>
                  </a:cubicBezTo>
                  <a:lnTo>
                    <a:pt x="130085" y="10674"/>
                  </a:lnTo>
                  <a:cubicBezTo>
                    <a:pt x="119996" y="11250"/>
                    <a:pt x="110172" y="14484"/>
                    <a:pt x="101737" y="20044"/>
                  </a:cubicBezTo>
                  <a:lnTo>
                    <a:pt x="46310" y="56587"/>
                  </a:lnTo>
                  <a:lnTo>
                    <a:pt x="43555" y="52681"/>
                  </a:lnTo>
                  <a:cubicBezTo>
                    <a:pt x="41782" y="50165"/>
                    <a:pt x="38403" y="49398"/>
                    <a:pt x="35695" y="50932"/>
                  </a:cubicBezTo>
                  <a:lnTo>
                    <a:pt x="2482" y="69911"/>
                  </a:lnTo>
                  <a:cubicBezTo>
                    <a:pt x="1045" y="70726"/>
                    <a:pt x="-10" y="72139"/>
                    <a:pt x="-369" y="73769"/>
                  </a:cubicBezTo>
                  <a:cubicBezTo>
                    <a:pt x="-753" y="75398"/>
                    <a:pt x="-417" y="77100"/>
                    <a:pt x="517" y="78490"/>
                  </a:cubicBezTo>
                  <a:lnTo>
                    <a:pt x="63276" y="170244"/>
                  </a:lnTo>
                  <a:cubicBezTo>
                    <a:pt x="64187" y="171561"/>
                    <a:pt x="65553" y="172472"/>
                    <a:pt x="67134" y="172760"/>
                  </a:cubicBezTo>
                  <a:cubicBezTo>
                    <a:pt x="67494" y="172832"/>
                    <a:pt x="67853" y="172856"/>
                    <a:pt x="68213" y="172856"/>
                  </a:cubicBezTo>
                  <a:cubicBezTo>
                    <a:pt x="69435" y="172856"/>
                    <a:pt x="70633" y="172496"/>
                    <a:pt x="71639" y="171777"/>
                  </a:cubicBezTo>
                  <a:lnTo>
                    <a:pt x="104181" y="149036"/>
                  </a:lnTo>
                  <a:cubicBezTo>
                    <a:pt x="105499" y="148126"/>
                    <a:pt x="106386" y="146736"/>
                    <a:pt x="106649" y="145178"/>
                  </a:cubicBezTo>
                  <a:cubicBezTo>
                    <a:pt x="106913" y="143621"/>
                    <a:pt x="106553" y="141991"/>
                    <a:pt x="105643" y="140697"/>
                  </a:cubicBezTo>
                  <a:lnTo>
                    <a:pt x="102647" y="136456"/>
                  </a:lnTo>
                  <a:lnTo>
                    <a:pt x="123519" y="122557"/>
                  </a:lnTo>
                  <a:cubicBezTo>
                    <a:pt x="126011" y="120904"/>
                    <a:pt x="128911" y="119921"/>
                    <a:pt x="131906" y="119754"/>
                  </a:cubicBezTo>
                  <a:lnTo>
                    <a:pt x="224667" y="114554"/>
                  </a:lnTo>
                  <a:cubicBezTo>
                    <a:pt x="233150" y="114074"/>
                    <a:pt x="241321" y="111942"/>
                    <a:pt x="249205" y="108060"/>
                  </a:cubicBezTo>
                  <a:lnTo>
                    <a:pt x="346901" y="54215"/>
                  </a:lnTo>
                  <a:cubicBezTo>
                    <a:pt x="361231" y="47290"/>
                    <a:pt x="367270" y="30060"/>
                    <a:pt x="360369" y="15731"/>
                  </a:cubicBezTo>
                  <a:close/>
                  <a:moveTo>
                    <a:pt x="69746" y="158502"/>
                  </a:moveTo>
                  <a:lnTo>
                    <a:pt x="14056" y="77076"/>
                  </a:lnTo>
                  <a:lnTo>
                    <a:pt x="36941" y="64016"/>
                  </a:lnTo>
                  <a:lnTo>
                    <a:pt x="39793" y="68042"/>
                  </a:lnTo>
                  <a:cubicBezTo>
                    <a:pt x="39793" y="68042"/>
                    <a:pt x="39793" y="68042"/>
                    <a:pt x="39793" y="68042"/>
                  </a:cubicBezTo>
                  <a:cubicBezTo>
                    <a:pt x="39793" y="68042"/>
                    <a:pt x="39793" y="68042"/>
                    <a:pt x="39793" y="68066"/>
                  </a:cubicBezTo>
                  <a:lnTo>
                    <a:pt x="92439" y="142662"/>
                  </a:lnTo>
                  <a:lnTo>
                    <a:pt x="69746" y="158502"/>
                  </a:lnTo>
                  <a:close/>
                  <a:moveTo>
                    <a:pt x="341438" y="43575"/>
                  </a:moveTo>
                  <a:lnTo>
                    <a:pt x="243693" y="97444"/>
                  </a:lnTo>
                  <a:cubicBezTo>
                    <a:pt x="237511" y="100487"/>
                    <a:pt x="230897" y="102213"/>
                    <a:pt x="224020" y="102596"/>
                  </a:cubicBezTo>
                  <a:lnTo>
                    <a:pt x="131259" y="107796"/>
                  </a:lnTo>
                  <a:cubicBezTo>
                    <a:pt x="126131" y="108084"/>
                    <a:pt x="121171" y="109737"/>
                    <a:pt x="116905" y="112589"/>
                  </a:cubicBezTo>
                  <a:lnTo>
                    <a:pt x="95770" y="126655"/>
                  </a:lnTo>
                  <a:lnTo>
                    <a:pt x="53212" y="66340"/>
                  </a:lnTo>
                  <a:lnTo>
                    <a:pt x="108279" y="30036"/>
                  </a:lnTo>
                  <a:cubicBezTo>
                    <a:pt x="114964" y="25627"/>
                    <a:pt x="122728" y="23063"/>
                    <a:pt x="130732" y="22608"/>
                  </a:cubicBezTo>
                  <a:lnTo>
                    <a:pt x="219419" y="17648"/>
                  </a:lnTo>
                  <a:cubicBezTo>
                    <a:pt x="223972" y="17408"/>
                    <a:pt x="228213" y="18894"/>
                    <a:pt x="231592" y="21913"/>
                  </a:cubicBezTo>
                  <a:cubicBezTo>
                    <a:pt x="234947" y="24908"/>
                    <a:pt x="236936" y="29030"/>
                    <a:pt x="237175" y="33535"/>
                  </a:cubicBezTo>
                  <a:cubicBezTo>
                    <a:pt x="237415" y="38016"/>
                    <a:pt x="235905" y="42353"/>
                    <a:pt x="232910" y="45684"/>
                  </a:cubicBezTo>
                  <a:cubicBezTo>
                    <a:pt x="231496" y="47266"/>
                    <a:pt x="229819" y="48512"/>
                    <a:pt x="227973" y="49446"/>
                  </a:cubicBezTo>
                  <a:lnTo>
                    <a:pt x="227398" y="49734"/>
                  </a:lnTo>
                  <a:cubicBezTo>
                    <a:pt x="225505" y="50621"/>
                    <a:pt x="223445" y="51148"/>
                    <a:pt x="221288" y="51268"/>
                  </a:cubicBezTo>
                  <a:lnTo>
                    <a:pt x="152969" y="55126"/>
                  </a:lnTo>
                  <a:cubicBezTo>
                    <a:pt x="149687" y="55317"/>
                    <a:pt x="147147" y="58145"/>
                    <a:pt x="147338" y="61428"/>
                  </a:cubicBezTo>
                  <a:cubicBezTo>
                    <a:pt x="147530" y="64735"/>
                    <a:pt x="150381" y="67251"/>
                    <a:pt x="153641" y="67059"/>
                  </a:cubicBezTo>
                  <a:lnTo>
                    <a:pt x="221959" y="63201"/>
                  </a:lnTo>
                  <a:cubicBezTo>
                    <a:pt x="226224" y="62961"/>
                    <a:pt x="230250" y="61787"/>
                    <a:pt x="233916" y="59822"/>
                  </a:cubicBezTo>
                  <a:lnTo>
                    <a:pt x="327108" y="13023"/>
                  </a:lnTo>
                  <a:cubicBezTo>
                    <a:pt x="335495" y="8997"/>
                    <a:pt x="345584" y="12519"/>
                    <a:pt x="349609" y="20907"/>
                  </a:cubicBezTo>
                  <a:cubicBezTo>
                    <a:pt x="353635" y="29294"/>
                    <a:pt x="350113" y="39382"/>
                    <a:pt x="341438" y="4357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8" name="Google Shape;2598;p94"/>
            <p:cNvSpPr/>
            <p:nvPr/>
          </p:nvSpPr>
          <p:spPr>
            <a:xfrm>
              <a:off x="2636826" y="1599392"/>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25"/>
                    <a:pt x="27344" y="92584"/>
                    <a:pt x="50540" y="92584"/>
                  </a:cubicBezTo>
                  <a:cubicBezTo>
                    <a:pt x="73760" y="92584"/>
                    <a:pt x="92643" y="73701"/>
                    <a:pt x="92643" y="50505"/>
                  </a:cubicBezTo>
                  <a:cubicBezTo>
                    <a:pt x="92643" y="27285"/>
                    <a:pt x="73760" y="8426"/>
                    <a:pt x="50540" y="842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599" name="Google Shape;2599;p94"/>
            <p:cNvSpPr/>
            <p:nvPr/>
          </p:nvSpPr>
          <p:spPr>
            <a:xfrm>
              <a:off x="2763494" y="1663468"/>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02"/>
                  </a:moveTo>
                  <a:cubicBezTo>
                    <a:pt x="27320" y="8402"/>
                    <a:pt x="8437" y="27285"/>
                    <a:pt x="8437" y="50481"/>
                  </a:cubicBezTo>
                  <a:cubicBezTo>
                    <a:pt x="8437" y="73677"/>
                    <a:pt x="27320" y="92560"/>
                    <a:pt x="50540" y="92560"/>
                  </a:cubicBezTo>
                  <a:cubicBezTo>
                    <a:pt x="73736" y="92560"/>
                    <a:pt x="92619" y="73677"/>
                    <a:pt x="92619" y="50481"/>
                  </a:cubicBezTo>
                  <a:cubicBezTo>
                    <a:pt x="92619" y="27285"/>
                    <a:pt x="73760" y="8402"/>
                    <a:pt x="50540" y="8402"/>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0" name="Google Shape;2600;p94"/>
            <p:cNvSpPr/>
            <p:nvPr/>
          </p:nvSpPr>
          <p:spPr>
            <a:xfrm>
              <a:off x="2648760" y="1743433"/>
              <a:ext cx="102130" cy="102130"/>
            </a:xfrm>
            <a:custGeom>
              <a:rect b="b" l="l" r="r" t="t"/>
              <a:pathLst>
                <a:path extrusionOk="0" h="102130" w="102130">
                  <a:moveTo>
                    <a:pt x="50540" y="101570"/>
                  </a:moveTo>
                  <a:cubicBezTo>
                    <a:pt x="22384" y="101570"/>
                    <a:pt x="-525" y="78661"/>
                    <a:pt x="-525" y="50505"/>
                  </a:cubicBezTo>
                  <a:cubicBezTo>
                    <a:pt x="-525" y="22349"/>
                    <a:pt x="22384" y="-560"/>
                    <a:pt x="50540" y="-560"/>
                  </a:cubicBezTo>
                  <a:cubicBezTo>
                    <a:pt x="78696" y="-560"/>
                    <a:pt x="101605" y="22349"/>
                    <a:pt x="101605" y="50505"/>
                  </a:cubicBezTo>
                  <a:cubicBezTo>
                    <a:pt x="101605" y="78661"/>
                    <a:pt x="78696" y="101570"/>
                    <a:pt x="50540" y="101570"/>
                  </a:cubicBezTo>
                  <a:close/>
                  <a:moveTo>
                    <a:pt x="50540" y="8426"/>
                  </a:moveTo>
                  <a:cubicBezTo>
                    <a:pt x="27344" y="8426"/>
                    <a:pt x="8461" y="27309"/>
                    <a:pt x="8461" y="50505"/>
                  </a:cubicBezTo>
                  <a:cubicBezTo>
                    <a:pt x="8461" y="73701"/>
                    <a:pt x="27344" y="92584"/>
                    <a:pt x="50540" y="92584"/>
                  </a:cubicBezTo>
                  <a:cubicBezTo>
                    <a:pt x="73760" y="92584"/>
                    <a:pt x="92643" y="73701"/>
                    <a:pt x="92643" y="50505"/>
                  </a:cubicBezTo>
                  <a:cubicBezTo>
                    <a:pt x="92643" y="27309"/>
                    <a:pt x="73736" y="8426"/>
                    <a:pt x="50540" y="842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grpSp>
        <p:nvGrpSpPr>
          <p:cNvPr id="2601" name="Google Shape;2601;p94"/>
          <p:cNvGrpSpPr/>
          <p:nvPr/>
        </p:nvGrpSpPr>
        <p:grpSpPr>
          <a:xfrm>
            <a:off x="8492889" y="3493576"/>
            <a:ext cx="277239" cy="277239"/>
            <a:chOff x="9086595" y="3381969"/>
            <a:chExt cx="369652" cy="369652"/>
          </a:xfrm>
        </p:grpSpPr>
        <p:sp>
          <p:nvSpPr>
            <p:cNvPr id="2602" name="Google Shape;2602;p94"/>
            <p:cNvSpPr/>
            <p:nvPr/>
          </p:nvSpPr>
          <p:spPr>
            <a:xfrm>
              <a:off x="9086595" y="3381969"/>
              <a:ext cx="369652" cy="369652"/>
            </a:xfrm>
            <a:custGeom>
              <a:rect b="b" l="l" r="r" t="t"/>
              <a:pathLst>
                <a:path extrusionOk="0" h="369652" w="369652">
                  <a:moveTo>
                    <a:pt x="340287" y="369442"/>
                  </a:moveTo>
                  <a:lnTo>
                    <a:pt x="28385" y="369442"/>
                  </a:lnTo>
                  <a:cubicBezTo>
                    <a:pt x="12450" y="369442"/>
                    <a:pt x="-490" y="356478"/>
                    <a:pt x="-490" y="340567"/>
                  </a:cubicBezTo>
                  <a:lnTo>
                    <a:pt x="-490" y="28665"/>
                  </a:lnTo>
                  <a:cubicBezTo>
                    <a:pt x="-490" y="12730"/>
                    <a:pt x="12474" y="-210"/>
                    <a:pt x="28385" y="-210"/>
                  </a:cubicBezTo>
                  <a:lnTo>
                    <a:pt x="340287" y="-210"/>
                  </a:lnTo>
                  <a:cubicBezTo>
                    <a:pt x="356222" y="-210"/>
                    <a:pt x="369162" y="12754"/>
                    <a:pt x="369162" y="28665"/>
                  </a:cubicBezTo>
                  <a:lnTo>
                    <a:pt x="369162" y="340567"/>
                  </a:lnTo>
                  <a:cubicBezTo>
                    <a:pt x="369186" y="356502"/>
                    <a:pt x="356222" y="369442"/>
                    <a:pt x="340287" y="369442"/>
                  </a:cubicBezTo>
                  <a:close/>
                  <a:moveTo>
                    <a:pt x="28385" y="11316"/>
                  </a:moveTo>
                  <a:cubicBezTo>
                    <a:pt x="18824" y="11316"/>
                    <a:pt x="11060" y="19080"/>
                    <a:pt x="11060" y="28641"/>
                  </a:cubicBezTo>
                  <a:lnTo>
                    <a:pt x="11060" y="340543"/>
                  </a:lnTo>
                  <a:cubicBezTo>
                    <a:pt x="11060" y="350104"/>
                    <a:pt x="18824" y="357868"/>
                    <a:pt x="28385" y="357868"/>
                  </a:cubicBezTo>
                  <a:lnTo>
                    <a:pt x="340287" y="357868"/>
                  </a:lnTo>
                  <a:cubicBezTo>
                    <a:pt x="349848" y="357868"/>
                    <a:pt x="357612" y="350104"/>
                    <a:pt x="357612" y="340543"/>
                  </a:cubicBezTo>
                  <a:lnTo>
                    <a:pt x="357612" y="28665"/>
                  </a:lnTo>
                  <a:cubicBezTo>
                    <a:pt x="357612" y="19104"/>
                    <a:pt x="349848" y="11340"/>
                    <a:pt x="340287" y="11340"/>
                  </a:cubicBezTo>
                  <a:lnTo>
                    <a:pt x="28385" y="11340"/>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3" name="Google Shape;2603;p94"/>
            <p:cNvSpPr/>
            <p:nvPr/>
          </p:nvSpPr>
          <p:spPr>
            <a:xfrm>
              <a:off x="9404272" y="3549470"/>
              <a:ext cx="11550" cy="40425"/>
            </a:xfrm>
            <a:custGeom>
              <a:rect b="b" l="l" r="r" t="t"/>
              <a:pathLst>
                <a:path extrusionOk="0" h="40425" w="11550">
                  <a:moveTo>
                    <a:pt x="5285" y="40215"/>
                  </a:moveTo>
                  <a:cubicBezTo>
                    <a:pt x="2098" y="40215"/>
                    <a:pt x="-490" y="37627"/>
                    <a:pt x="-490" y="34440"/>
                  </a:cubicBezTo>
                  <a:lnTo>
                    <a:pt x="-490" y="5565"/>
                  </a:lnTo>
                  <a:cubicBezTo>
                    <a:pt x="-490" y="2378"/>
                    <a:pt x="2098" y="-210"/>
                    <a:pt x="5285" y="-210"/>
                  </a:cubicBezTo>
                  <a:cubicBezTo>
                    <a:pt x="8472" y="-210"/>
                    <a:pt x="11060" y="2378"/>
                    <a:pt x="11060" y="5565"/>
                  </a:cubicBezTo>
                  <a:lnTo>
                    <a:pt x="11060" y="34440"/>
                  </a:lnTo>
                  <a:cubicBezTo>
                    <a:pt x="11060" y="37627"/>
                    <a:pt x="8472" y="40215"/>
                    <a:pt x="5285" y="4021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4" name="Google Shape;2604;p94"/>
            <p:cNvSpPr/>
            <p:nvPr/>
          </p:nvSpPr>
          <p:spPr>
            <a:xfrm>
              <a:off x="9127021" y="3422394"/>
              <a:ext cx="288801" cy="288801"/>
            </a:xfrm>
            <a:custGeom>
              <a:rect b="b" l="l" r="r" t="t"/>
              <a:pathLst>
                <a:path extrusionOk="0" h="288801" w="288801">
                  <a:moveTo>
                    <a:pt x="282536" y="288591"/>
                  </a:moveTo>
                  <a:lnTo>
                    <a:pt x="5285" y="288591"/>
                  </a:lnTo>
                  <a:cubicBezTo>
                    <a:pt x="2098" y="288591"/>
                    <a:pt x="-490" y="286003"/>
                    <a:pt x="-490" y="282816"/>
                  </a:cubicBezTo>
                  <a:lnTo>
                    <a:pt x="-490" y="5565"/>
                  </a:lnTo>
                  <a:cubicBezTo>
                    <a:pt x="-490" y="2378"/>
                    <a:pt x="2098" y="-210"/>
                    <a:pt x="5285" y="-210"/>
                  </a:cubicBezTo>
                  <a:lnTo>
                    <a:pt x="282536" y="-210"/>
                  </a:lnTo>
                  <a:cubicBezTo>
                    <a:pt x="285723" y="-210"/>
                    <a:pt x="288311" y="2378"/>
                    <a:pt x="288311" y="5565"/>
                  </a:cubicBezTo>
                  <a:lnTo>
                    <a:pt x="288311" y="28665"/>
                  </a:lnTo>
                  <a:cubicBezTo>
                    <a:pt x="288311" y="31852"/>
                    <a:pt x="285723" y="34440"/>
                    <a:pt x="282536" y="34440"/>
                  </a:cubicBezTo>
                  <a:cubicBezTo>
                    <a:pt x="279349" y="34440"/>
                    <a:pt x="276761" y="31852"/>
                    <a:pt x="276761" y="28665"/>
                  </a:cubicBezTo>
                  <a:lnTo>
                    <a:pt x="276761" y="11340"/>
                  </a:lnTo>
                  <a:lnTo>
                    <a:pt x="11060" y="11340"/>
                  </a:lnTo>
                  <a:lnTo>
                    <a:pt x="11060" y="277041"/>
                  </a:lnTo>
                  <a:lnTo>
                    <a:pt x="276761" y="277041"/>
                  </a:lnTo>
                  <a:lnTo>
                    <a:pt x="276761" y="265491"/>
                  </a:lnTo>
                  <a:cubicBezTo>
                    <a:pt x="276761" y="262304"/>
                    <a:pt x="279349" y="259716"/>
                    <a:pt x="282536" y="259716"/>
                  </a:cubicBezTo>
                  <a:cubicBezTo>
                    <a:pt x="285723" y="259716"/>
                    <a:pt x="288311" y="262304"/>
                    <a:pt x="288311" y="265491"/>
                  </a:cubicBezTo>
                  <a:lnTo>
                    <a:pt x="288311" y="282816"/>
                  </a:lnTo>
                  <a:cubicBezTo>
                    <a:pt x="288311" y="286003"/>
                    <a:pt x="285723" y="288591"/>
                    <a:pt x="282536" y="288591"/>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5" name="Google Shape;2605;p94"/>
            <p:cNvSpPr/>
            <p:nvPr/>
          </p:nvSpPr>
          <p:spPr>
            <a:xfrm>
              <a:off x="9386947" y="346861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6" name="Google Shape;2606;p94"/>
            <p:cNvSpPr/>
            <p:nvPr/>
          </p:nvSpPr>
          <p:spPr>
            <a:xfrm>
              <a:off x="9386947" y="3601469"/>
              <a:ext cx="46200" cy="69300"/>
            </a:xfrm>
            <a:custGeom>
              <a:rect b="b" l="l" r="r" t="t"/>
              <a:pathLst>
                <a:path extrusionOk="0" h="69300" w="46200">
                  <a:moveTo>
                    <a:pt x="28385" y="69091"/>
                  </a:moveTo>
                  <a:lnTo>
                    <a:pt x="16835" y="69091"/>
                  </a:lnTo>
                  <a:cubicBezTo>
                    <a:pt x="7274" y="69091"/>
                    <a:pt x="-490" y="61327"/>
                    <a:pt x="-490" y="51766"/>
                  </a:cubicBezTo>
                  <a:lnTo>
                    <a:pt x="-490" y="17115"/>
                  </a:lnTo>
                  <a:cubicBezTo>
                    <a:pt x="-490" y="7554"/>
                    <a:pt x="7274" y="-210"/>
                    <a:pt x="16835" y="-210"/>
                  </a:cubicBezTo>
                  <a:lnTo>
                    <a:pt x="28385" y="-210"/>
                  </a:lnTo>
                  <a:cubicBezTo>
                    <a:pt x="37946" y="-210"/>
                    <a:pt x="45710" y="7554"/>
                    <a:pt x="45710" y="17115"/>
                  </a:cubicBezTo>
                  <a:lnTo>
                    <a:pt x="45710" y="51766"/>
                  </a:lnTo>
                  <a:cubicBezTo>
                    <a:pt x="45710" y="61303"/>
                    <a:pt x="37946" y="69091"/>
                    <a:pt x="28385" y="69091"/>
                  </a:cubicBezTo>
                  <a:close/>
                  <a:moveTo>
                    <a:pt x="16835" y="11316"/>
                  </a:moveTo>
                  <a:cubicBezTo>
                    <a:pt x="13648" y="11316"/>
                    <a:pt x="11060" y="13904"/>
                    <a:pt x="11060" y="17091"/>
                  </a:cubicBezTo>
                  <a:lnTo>
                    <a:pt x="11060" y="51742"/>
                  </a:lnTo>
                  <a:cubicBezTo>
                    <a:pt x="11060" y="54929"/>
                    <a:pt x="13648" y="57517"/>
                    <a:pt x="16835" y="57517"/>
                  </a:cubicBezTo>
                  <a:lnTo>
                    <a:pt x="28385" y="57517"/>
                  </a:lnTo>
                  <a:cubicBezTo>
                    <a:pt x="31572" y="57517"/>
                    <a:pt x="34160" y="54929"/>
                    <a:pt x="34160" y="51742"/>
                  </a:cubicBezTo>
                  <a:lnTo>
                    <a:pt x="34160" y="17091"/>
                  </a:lnTo>
                  <a:cubicBezTo>
                    <a:pt x="34160" y="13904"/>
                    <a:pt x="31572" y="11316"/>
                    <a:pt x="28385" y="11316"/>
                  </a:cubicBezTo>
                  <a:lnTo>
                    <a:pt x="16835" y="11316"/>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7" name="Google Shape;2607;p94"/>
            <p:cNvSpPr/>
            <p:nvPr/>
          </p:nvSpPr>
          <p:spPr>
            <a:xfrm>
              <a:off x="9190547" y="3485896"/>
              <a:ext cx="161749" cy="161749"/>
            </a:xfrm>
            <a:custGeom>
              <a:rect b="b" l="l" r="r" t="t"/>
              <a:pathLst>
                <a:path extrusionOk="0" h="161749" w="161749">
                  <a:moveTo>
                    <a:pt x="80385" y="161540"/>
                  </a:moveTo>
                  <a:cubicBezTo>
                    <a:pt x="35790" y="161540"/>
                    <a:pt x="-490" y="125260"/>
                    <a:pt x="-490" y="80665"/>
                  </a:cubicBezTo>
                  <a:cubicBezTo>
                    <a:pt x="-490" y="36070"/>
                    <a:pt x="35790" y="-210"/>
                    <a:pt x="80385" y="-210"/>
                  </a:cubicBezTo>
                  <a:cubicBezTo>
                    <a:pt x="124980" y="-210"/>
                    <a:pt x="161260" y="36070"/>
                    <a:pt x="161260" y="80665"/>
                  </a:cubicBezTo>
                  <a:cubicBezTo>
                    <a:pt x="161260" y="125260"/>
                    <a:pt x="124980" y="161540"/>
                    <a:pt x="80385" y="161540"/>
                  </a:cubicBezTo>
                  <a:close/>
                  <a:moveTo>
                    <a:pt x="80385" y="11364"/>
                  </a:moveTo>
                  <a:cubicBezTo>
                    <a:pt x="42164" y="11364"/>
                    <a:pt x="11060" y="42468"/>
                    <a:pt x="11060" y="80689"/>
                  </a:cubicBezTo>
                  <a:cubicBezTo>
                    <a:pt x="11060" y="118910"/>
                    <a:pt x="42164" y="150014"/>
                    <a:pt x="80385" y="150014"/>
                  </a:cubicBezTo>
                  <a:cubicBezTo>
                    <a:pt x="118606" y="150014"/>
                    <a:pt x="149710" y="118910"/>
                    <a:pt x="149710" y="80689"/>
                  </a:cubicBezTo>
                  <a:cubicBezTo>
                    <a:pt x="149710" y="42468"/>
                    <a:pt x="118606" y="11364"/>
                    <a:pt x="80385" y="1136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8" name="Google Shape;2608;p94"/>
            <p:cNvSpPr/>
            <p:nvPr/>
          </p:nvSpPr>
          <p:spPr>
            <a:xfrm>
              <a:off x="9225221" y="3520594"/>
              <a:ext cx="92401" cy="92401"/>
            </a:xfrm>
            <a:custGeom>
              <a:rect b="b" l="l" r="r" t="t"/>
              <a:pathLst>
                <a:path extrusionOk="0" h="92401" w="92401">
                  <a:moveTo>
                    <a:pt x="45710" y="92191"/>
                  </a:moveTo>
                  <a:cubicBezTo>
                    <a:pt x="20238" y="92191"/>
                    <a:pt x="-490" y="71463"/>
                    <a:pt x="-490" y="45991"/>
                  </a:cubicBezTo>
                  <a:cubicBezTo>
                    <a:pt x="-490" y="20518"/>
                    <a:pt x="20238" y="-210"/>
                    <a:pt x="45710" y="-210"/>
                  </a:cubicBezTo>
                  <a:cubicBezTo>
                    <a:pt x="71183" y="-210"/>
                    <a:pt x="91911" y="20518"/>
                    <a:pt x="91911" y="45991"/>
                  </a:cubicBezTo>
                  <a:cubicBezTo>
                    <a:pt x="91911" y="71463"/>
                    <a:pt x="71183" y="92191"/>
                    <a:pt x="45710" y="92191"/>
                  </a:cubicBezTo>
                  <a:close/>
                  <a:moveTo>
                    <a:pt x="45710" y="11316"/>
                  </a:moveTo>
                  <a:cubicBezTo>
                    <a:pt x="26612" y="11316"/>
                    <a:pt x="11060" y="26868"/>
                    <a:pt x="11060" y="45967"/>
                  </a:cubicBezTo>
                  <a:cubicBezTo>
                    <a:pt x="11060" y="65065"/>
                    <a:pt x="26612" y="80617"/>
                    <a:pt x="45710" y="80617"/>
                  </a:cubicBezTo>
                  <a:cubicBezTo>
                    <a:pt x="64809" y="80617"/>
                    <a:pt x="80361" y="65065"/>
                    <a:pt x="80361" y="45967"/>
                  </a:cubicBezTo>
                  <a:cubicBezTo>
                    <a:pt x="80361" y="26868"/>
                    <a:pt x="64833" y="11316"/>
                    <a:pt x="45710" y="11316"/>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09" name="Google Shape;2609;p94"/>
            <p:cNvSpPr/>
            <p:nvPr/>
          </p:nvSpPr>
          <p:spPr>
            <a:xfrm>
              <a:off x="9236951" y="3598366"/>
              <a:ext cx="24777" cy="43504"/>
            </a:xfrm>
            <a:custGeom>
              <a:rect b="b" l="l" r="r" t="t"/>
              <a:pathLst>
                <a:path extrusionOk="0" h="43504" w="24777">
                  <a:moveTo>
                    <a:pt x="5273" y="43295"/>
                  </a:moveTo>
                  <a:cubicBezTo>
                    <a:pt x="4530" y="43295"/>
                    <a:pt x="3787" y="43151"/>
                    <a:pt x="3069" y="42863"/>
                  </a:cubicBezTo>
                  <a:cubicBezTo>
                    <a:pt x="121" y="41641"/>
                    <a:pt x="-1269" y="38263"/>
                    <a:pt x="-47" y="35315"/>
                  </a:cubicBezTo>
                  <a:lnTo>
                    <a:pt x="13181" y="3349"/>
                  </a:lnTo>
                  <a:cubicBezTo>
                    <a:pt x="14403" y="401"/>
                    <a:pt x="17782" y="-989"/>
                    <a:pt x="20729" y="233"/>
                  </a:cubicBezTo>
                  <a:cubicBezTo>
                    <a:pt x="23677" y="1455"/>
                    <a:pt x="25067" y="4834"/>
                    <a:pt x="23844" y="7782"/>
                  </a:cubicBezTo>
                  <a:lnTo>
                    <a:pt x="10593" y="39748"/>
                  </a:lnTo>
                  <a:cubicBezTo>
                    <a:pt x="9682" y="41953"/>
                    <a:pt x="7526" y="43295"/>
                    <a:pt x="5273" y="4329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0" name="Google Shape;2610;p94"/>
            <p:cNvSpPr/>
            <p:nvPr/>
          </p:nvSpPr>
          <p:spPr>
            <a:xfrm>
              <a:off x="9281138" y="3491697"/>
              <a:ext cx="24777" cy="43514"/>
            </a:xfrm>
            <a:custGeom>
              <a:rect b="b" l="l" r="r" t="t"/>
              <a:pathLst>
                <a:path extrusionOk="0" h="43514" w="24777">
                  <a:moveTo>
                    <a:pt x="5273" y="43305"/>
                  </a:moveTo>
                  <a:cubicBezTo>
                    <a:pt x="4530" y="43305"/>
                    <a:pt x="3788" y="43161"/>
                    <a:pt x="3069" y="42874"/>
                  </a:cubicBezTo>
                  <a:cubicBezTo>
                    <a:pt x="121" y="41651"/>
                    <a:pt x="-1269" y="38273"/>
                    <a:pt x="-47" y="35325"/>
                  </a:cubicBezTo>
                  <a:lnTo>
                    <a:pt x="13181" y="3359"/>
                  </a:lnTo>
                  <a:cubicBezTo>
                    <a:pt x="14403" y="411"/>
                    <a:pt x="17782" y="-1003"/>
                    <a:pt x="20729" y="243"/>
                  </a:cubicBezTo>
                  <a:cubicBezTo>
                    <a:pt x="23677" y="1466"/>
                    <a:pt x="25067" y="4844"/>
                    <a:pt x="23844" y="7792"/>
                  </a:cubicBezTo>
                  <a:lnTo>
                    <a:pt x="10617" y="39758"/>
                  </a:lnTo>
                  <a:cubicBezTo>
                    <a:pt x="9682" y="41963"/>
                    <a:pt x="7526" y="43305"/>
                    <a:pt x="5273" y="43305"/>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1" name="Google Shape;2611;p94"/>
            <p:cNvSpPr/>
            <p:nvPr/>
          </p:nvSpPr>
          <p:spPr>
            <a:xfrm>
              <a:off x="9236927" y="3491683"/>
              <a:ext cx="24801" cy="43528"/>
            </a:xfrm>
            <a:custGeom>
              <a:rect b="b" l="l" r="r" t="t"/>
              <a:pathLst>
                <a:path extrusionOk="0" h="43528" w="24801">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68" y="35315"/>
                  </a:lnTo>
                  <a:cubicBezTo>
                    <a:pt x="25091" y="38263"/>
                    <a:pt x="23701" y="41641"/>
                    <a:pt x="20753" y="42863"/>
                  </a:cubicBezTo>
                  <a:cubicBezTo>
                    <a:pt x="20010" y="43175"/>
                    <a:pt x="19268" y="43319"/>
                    <a:pt x="18525" y="4331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2" name="Google Shape;2612;p94"/>
            <p:cNvSpPr/>
            <p:nvPr/>
          </p:nvSpPr>
          <p:spPr>
            <a:xfrm>
              <a:off x="9281114" y="3598342"/>
              <a:ext cx="24777" cy="43528"/>
            </a:xfrm>
            <a:custGeom>
              <a:rect b="b" l="l" r="r" t="t"/>
              <a:pathLst>
                <a:path extrusionOk="0" h="43528" w="24777">
                  <a:moveTo>
                    <a:pt x="18525" y="43319"/>
                  </a:moveTo>
                  <a:cubicBezTo>
                    <a:pt x="16248" y="43319"/>
                    <a:pt x="14115" y="41977"/>
                    <a:pt x="13181" y="39748"/>
                  </a:cubicBezTo>
                  <a:lnTo>
                    <a:pt x="-47" y="7782"/>
                  </a:lnTo>
                  <a:cubicBezTo>
                    <a:pt x="-1269" y="4834"/>
                    <a:pt x="121" y="1456"/>
                    <a:pt x="3069" y="233"/>
                  </a:cubicBezTo>
                  <a:cubicBezTo>
                    <a:pt x="6016" y="-989"/>
                    <a:pt x="9395" y="401"/>
                    <a:pt x="10617" y="3349"/>
                  </a:cubicBezTo>
                  <a:lnTo>
                    <a:pt x="23844" y="35315"/>
                  </a:lnTo>
                  <a:cubicBezTo>
                    <a:pt x="25067" y="38263"/>
                    <a:pt x="23677" y="41641"/>
                    <a:pt x="20729" y="42864"/>
                  </a:cubicBezTo>
                  <a:cubicBezTo>
                    <a:pt x="20010" y="43199"/>
                    <a:pt x="19268" y="43319"/>
                    <a:pt x="18525" y="43319"/>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3" name="Google Shape;2613;p94"/>
            <p:cNvSpPr/>
            <p:nvPr/>
          </p:nvSpPr>
          <p:spPr>
            <a:xfrm>
              <a:off x="9302993" y="3532276"/>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40" y="24604"/>
                    <a:pt x="5297" y="2460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4" name="Google Shape;2614;p94"/>
            <p:cNvSpPr/>
            <p:nvPr/>
          </p:nvSpPr>
          <p:spPr>
            <a:xfrm>
              <a:off x="9196334" y="3576464"/>
              <a:ext cx="43516" cy="24813"/>
            </a:xfrm>
            <a:custGeom>
              <a:rect b="b" l="l" r="r" t="t"/>
              <a:pathLst>
                <a:path extrusionOk="0" h="24813" w="43516">
                  <a:moveTo>
                    <a:pt x="5297" y="24604"/>
                  </a:moveTo>
                  <a:cubicBezTo>
                    <a:pt x="3021" y="24604"/>
                    <a:pt x="888" y="23262"/>
                    <a:pt x="-47" y="21033"/>
                  </a:cubicBezTo>
                  <a:cubicBezTo>
                    <a:pt x="-1269" y="18086"/>
                    <a:pt x="121" y="14707"/>
                    <a:pt x="3069" y="13485"/>
                  </a:cubicBezTo>
                  <a:lnTo>
                    <a:pt x="35035" y="233"/>
                  </a:lnTo>
                  <a:cubicBezTo>
                    <a:pt x="37983" y="-989"/>
                    <a:pt x="41361" y="401"/>
                    <a:pt x="42583" y="3349"/>
                  </a:cubicBezTo>
                  <a:cubicBezTo>
                    <a:pt x="43806" y="6296"/>
                    <a:pt x="42416" y="9675"/>
                    <a:pt x="39468" y="10897"/>
                  </a:cubicBezTo>
                  <a:lnTo>
                    <a:pt x="7502" y="24148"/>
                  </a:lnTo>
                  <a:cubicBezTo>
                    <a:pt x="6783" y="24460"/>
                    <a:pt x="6016" y="24604"/>
                    <a:pt x="5297" y="24604"/>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5" name="Google Shape;2615;p94"/>
            <p:cNvSpPr/>
            <p:nvPr/>
          </p:nvSpPr>
          <p:spPr>
            <a:xfrm>
              <a:off x="9196334" y="3532300"/>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6" y="401"/>
                    <a:pt x="4554" y="-989"/>
                    <a:pt x="7502" y="233"/>
                  </a:cubicBezTo>
                  <a:lnTo>
                    <a:pt x="39468" y="13485"/>
                  </a:lnTo>
                  <a:cubicBezTo>
                    <a:pt x="42416" y="14707"/>
                    <a:pt x="43806" y="18086"/>
                    <a:pt x="42583" y="21033"/>
                  </a:cubicBezTo>
                  <a:cubicBezTo>
                    <a:pt x="41673" y="23238"/>
                    <a:pt x="39516" y="24580"/>
                    <a:pt x="37240" y="2458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616" name="Google Shape;2616;p94"/>
            <p:cNvSpPr/>
            <p:nvPr/>
          </p:nvSpPr>
          <p:spPr>
            <a:xfrm>
              <a:off x="9303017" y="3576488"/>
              <a:ext cx="43516" cy="24789"/>
            </a:xfrm>
            <a:custGeom>
              <a:rect b="b" l="l" r="r" t="t"/>
              <a:pathLst>
                <a:path extrusionOk="0" h="24789" w="43516">
                  <a:moveTo>
                    <a:pt x="37240" y="24580"/>
                  </a:moveTo>
                  <a:cubicBezTo>
                    <a:pt x="36497" y="24580"/>
                    <a:pt x="35754" y="24436"/>
                    <a:pt x="35035" y="24148"/>
                  </a:cubicBezTo>
                  <a:lnTo>
                    <a:pt x="3069" y="10897"/>
                  </a:lnTo>
                  <a:cubicBezTo>
                    <a:pt x="121" y="9675"/>
                    <a:pt x="-1269" y="6296"/>
                    <a:pt x="-47" y="3349"/>
                  </a:cubicBezTo>
                  <a:cubicBezTo>
                    <a:pt x="1175" y="401"/>
                    <a:pt x="4554" y="-989"/>
                    <a:pt x="7502" y="233"/>
                  </a:cubicBezTo>
                  <a:lnTo>
                    <a:pt x="39468" y="13485"/>
                  </a:lnTo>
                  <a:cubicBezTo>
                    <a:pt x="42416" y="14707"/>
                    <a:pt x="43806" y="18086"/>
                    <a:pt x="42584" y="21033"/>
                  </a:cubicBezTo>
                  <a:cubicBezTo>
                    <a:pt x="41649" y="23238"/>
                    <a:pt x="39492" y="24580"/>
                    <a:pt x="37240" y="2458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pic>
        <p:nvPicPr>
          <p:cNvPr id="2617" name="Google Shape;2617;p94"/>
          <p:cNvPicPr preferRelativeResize="0"/>
          <p:nvPr/>
        </p:nvPicPr>
        <p:blipFill rotWithShape="1">
          <a:blip r:embed="rId43">
            <a:alphaModFix/>
          </a:blip>
          <a:srcRect b="0" l="0" r="0" t="0"/>
          <a:stretch/>
        </p:blipFill>
        <p:spPr>
          <a:xfrm>
            <a:off x="6985780" y="1545029"/>
            <a:ext cx="322769" cy="181558"/>
          </a:xfrm>
          <a:prstGeom prst="rect">
            <a:avLst/>
          </a:prstGeom>
          <a:noFill/>
          <a:ln>
            <a:noFill/>
          </a:ln>
        </p:spPr>
      </p:pic>
      <p:pic>
        <p:nvPicPr>
          <p:cNvPr id="2618" name="Google Shape;2618;p94"/>
          <p:cNvPicPr preferRelativeResize="0"/>
          <p:nvPr/>
        </p:nvPicPr>
        <p:blipFill rotWithShape="1">
          <a:blip r:embed="rId44">
            <a:alphaModFix/>
          </a:blip>
          <a:srcRect b="0" l="0" r="0" t="0"/>
          <a:stretch/>
        </p:blipFill>
        <p:spPr>
          <a:xfrm>
            <a:off x="7758636" y="1504034"/>
            <a:ext cx="219772" cy="222554"/>
          </a:xfrm>
          <a:prstGeom prst="rect">
            <a:avLst/>
          </a:prstGeom>
          <a:noFill/>
          <a:ln>
            <a:noFill/>
          </a:ln>
        </p:spPr>
      </p:pic>
      <p:pic>
        <p:nvPicPr>
          <p:cNvPr id="2619" name="Google Shape;2619;p94"/>
          <p:cNvPicPr preferRelativeResize="0"/>
          <p:nvPr/>
        </p:nvPicPr>
        <p:blipFill rotWithShape="1">
          <a:blip r:embed="rId45">
            <a:alphaModFix/>
          </a:blip>
          <a:srcRect b="0" l="0" r="0" t="0"/>
          <a:stretch/>
        </p:blipFill>
        <p:spPr>
          <a:xfrm>
            <a:off x="8465820" y="1498326"/>
            <a:ext cx="262077" cy="228261"/>
          </a:xfrm>
          <a:prstGeom prst="rect">
            <a:avLst/>
          </a:prstGeom>
          <a:noFill/>
          <a:ln>
            <a:noFill/>
          </a:ln>
        </p:spPr>
      </p:pic>
      <p:sp>
        <p:nvSpPr>
          <p:cNvPr id="2620" name="Google Shape;2620;p94"/>
          <p:cNvSpPr/>
          <p:nvPr/>
        </p:nvSpPr>
        <p:spPr>
          <a:xfrm>
            <a:off x="477900"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21" name="Google Shape;2621;p94"/>
          <p:cNvSpPr/>
          <p:nvPr/>
        </p:nvSpPr>
        <p:spPr>
          <a:xfrm>
            <a:off x="518400"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22" name="Google Shape;2622;p94"/>
          <p:cNvSpPr/>
          <p:nvPr/>
        </p:nvSpPr>
        <p:spPr>
          <a:xfrm>
            <a:off x="1191736"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23" name="Google Shape;2623;p94"/>
          <p:cNvSpPr/>
          <p:nvPr/>
        </p:nvSpPr>
        <p:spPr>
          <a:xfrm>
            <a:off x="1232236"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24" name="Google Shape;2624;p94"/>
          <p:cNvSpPr/>
          <p:nvPr/>
        </p:nvSpPr>
        <p:spPr>
          <a:xfrm>
            <a:off x="190557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25" name="Google Shape;2625;p94"/>
          <p:cNvSpPr/>
          <p:nvPr/>
        </p:nvSpPr>
        <p:spPr>
          <a:xfrm>
            <a:off x="194607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26" name="Google Shape;2626;p94"/>
          <p:cNvSpPr/>
          <p:nvPr/>
        </p:nvSpPr>
        <p:spPr>
          <a:xfrm>
            <a:off x="2621012"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27" name="Google Shape;2627;p94"/>
          <p:cNvSpPr/>
          <p:nvPr/>
        </p:nvSpPr>
        <p:spPr>
          <a:xfrm>
            <a:off x="2661512"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28" name="Google Shape;2628;p94"/>
          <p:cNvSpPr/>
          <p:nvPr/>
        </p:nvSpPr>
        <p:spPr>
          <a:xfrm>
            <a:off x="3336453"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29" name="Google Shape;2629;p94"/>
          <p:cNvSpPr/>
          <p:nvPr/>
        </p:nvSpPr>
        <p:spPr>
          <a:xfrm>
            <a:off x="3376953"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30" name="Google Shape;2630;p94"/>
          <p:cNvSpPr/>
          <p:nvPr/>
        </p:nvSpPr>
        <p:spPr>
          <a:xfrm>
            <a:off x="4047945"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31" name="Google Shape;2631;p94"/>
          <p:cNvSpPr/>
          <p:nvPr/>
        </p:nvSpPr>
        <p:spPr>
          <a:xfrm>
            <a:off x="4088445"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32" name="Google Shape;2632;p94"/>
          <p:cNvSpPr/>
          <p:nvPr/>
        </p:nvSpPr>
        <p:spPr>
          <a:xfrm>
            <a:off x="4761781"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33" name="Google Shape;2633;p94"/>
          <p:cNvSpPr/>
          <p:nvPr/>
        </p:nvSpPr>
        <p:spPr>
          <a:xfrm>
            <a:off x="4802281"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34" name="Google Shape;2634;p94"/>
          <p:cNvSpPr/>
          <p:nvPr/>
        </p:nvSpPr>
        <p:spPr>
          <a:xfrm>
            <a:off x="547561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35" name="Google Shape;2635;p94"/>
          <p:cNvSpPr/>
          <p:nvPr/>
        </p:nvSpPr>
        <p:spPr>
          <a:xfrm>
            <a:off x="551611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36" name="Google Shape;2636;p94"/>
          <p:cNvSpPr/>
          <p:nvPr/>
        </p:nvSpPr>
        <p:spPr>
          <a:xfrm>
            <a:off x="6191057" y="1319347"/>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637" name="Google Shape;2637;p94"/>
          <p:cNvSpPr/>
          <p:nvPr/>
        </p:nvSpPr>
        <p:spPr>
          <a:xfrm>
            <a:off x="6231557" y="1359847"/>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alpha val="200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638" name="Google Shape;2638;p94"/>
          <p:cNvPicPr preferRelativeResize="0"/>
          <p:nvPr/>
        </p:nvPicPr>
        <p:blipFill rotWithShape="1">
          <a:blip r:embed="rId46">
            <a:alphaModFix/>
          </a:blip>
          <a:srcRect b="0" l="0" r="0" t="0"/>
          <a:stretch/>
        </p:blipFill>
        <p:spPr>
          <a:xfrm>
            <a:off x="641385" y="1482833"/>
            <a:ext cx="240030" cy="217170"/>
          </a:xfrm>
          <a:prstGeom prst="rect">
            <a:avLst/>
          </a:prstGeom>
          <a:noFill/>
          <a:ln>
            <a:noFill/>
          </a:ln>
        </p:spPr>
      </p:pic>
      <p:pic>
        <p:nvPicPr>
          <p:cNvPr id="2639" name="Google Shape;2639;p94"/>
          <p:cNvPicPr preferRelativeResize="0"/>
          <p:nvPr/>
        </p:nvPicPr>
        <p:blipFill rotWithShape="1">
          <a:blip r:embed="rId47">
            <a:alphaModFix/>
          </a:blip>
          <a:srcRect b="0" l="0" r="0" t="0"/>
          <a:stretch/>
        </p:blipFill>
        <p:spPr>
          <a:xfrm>
            <a:off x="1326662" y="1511407"/>
            <a:ext cx="240030" cy="194310"/>
          </a:xfrm>
          <a:prstGeom prst="rect">
            <a:avLst/>
          </a:prstGeom>
          <a:noFill/>
          <a:ln>
            <a:noFill/>
          </a:ln>
        </p:spPr>
      </p:pic>
      <p:pic>
        <p:nvPicPr>
          <p:cNvPr id="2640" name="Google Shape;2640;p94"/>
          <p:cNvPicPr preferRelativeResize="0"/>
          <p:nvPr/>
        </p:nvPicPr>
        <p:blipFill rotWithShape="1">
          <a:blip r:embed="rId48">
            <a:alphaModFix/>
          </a:blip>
          <a:srcRect b="0" l="0" r="0" t="0"/>
          <a:stretch/>
        </p:blipFill>
        <p:spPr>
          <a:xfrm>
            <a:off x="2039129" y="1501340"/>
            <a:ext cx="262890" cy="182880"/>
          </a:xfrm>
          <a:prstGeom prst="rect">
            <a:avLst/>
          </a:prstGeom>
          <a:noFill/>
          <a:ln>
            <a:noFill/>
          </a:ln>
        </p:spPr>
      </p:pic>
      <p:pic>
        <p:nvPicPr>
          <p:cNvPr id="2641" name="Google Shape;2641;p94"/>
          <p:cNvPicPr preferRelativeResize="0"/>
          <p:nvPr/>
        </p:nvPicPr>
        <p:blipFill rotWithShape="1">
          <a:blip r:embed="rId49">
            <a:alphaModFix/>
          </a:blip>
          <a:srcRect b="0" l="0" r="0" t="0"/>
          <a:stretch/>
        </p:blipFill>
        <p:spPr>
          <a:xfrm>
            <a:off x="2765221" y="1488547"/>
            <a:ext cx="262890" cy="228600"/>
          </a:xfrm>
          <a:prstGeom prst="rect">
            <a:avLst/>
          </a:prstGeom>
          <a:noFill/>
          <a:ln>
            <a:noFill/>
          </a:ln>
        </p:spPr>
      </p:pic>
      <p:pic>
        <p:nvPicPr>
          <p:cNvPr id="2642" name="Google Shape;2642;p94"/>
          <p:cNvPicPr preferRelativeResize="0"/>
          <p:nvPr/>
        </p:nvPicPr>
        <p:blipFill rotWithShape="1">
          <a:blip r:embed="rId50">
            <a:alphaModFix/>
          </a:blip>
          <a:srcRect b="0" l="0" r="0" t="0"/>
          <a:stretch/>
        </p:blipFill>
        <p:spPr>
          <a:xfrm>
            <a:off x="3489700" y="1474260"/>
            <a:ext cx="257175" cy="257175"/>
          </a:xfrm>
          <a:prstGeom prst="rect">
            <a:avLst/>
          </a:prstGeom>
          <a:noFill/>
          <a:ln>
            <a:noFill/>
          </a:ln>
        </p:spPr>
      </p:pic>
      <p:pic>
        <p:nvPicPr>
          <p:cNvPr id="2643" name="Google Shape;2643;p94"/>
          <p:cNvPicPr preferRelativeResize="0"/>
          <p:nvPr/>
        </p:nvPicPr>
        <p:blipFill rotWithShape="1">
          <a:blip r:embed="rId51">
            <a:alphaModFix/>
          </a:blip>
          <a:srcRect b="0" l="0" r="0" t="0"/>
          <a:stretch/>
        </p:blipFill>
        <p:spPr>
          <a:xfrm>
            <a:off x="4202857" y="1469497"/>
            <a:ext cx="257175" cy="266700"/>
          </a:xfrm>
          <a:prstGeom prst="rect">
            <a:avLst/>
          </a:prstGeom>
          <a:noFill/>
          <a:ln>
            <a:noFill/>
          </a:ln>
        </p:spPr>
      </p:pic>
      <p:pic>
        <p:nvPicPr>
          <p:cNvPr id="2644" name="Google Shape;2644;p94"/>
          <p:cNvPicPr preferRelativeResize="0"/>
          <p:nvPr/>
        </p:nvPicPr>
        <p:blipFill rotWithShape="1">
          <a:blip r:embed="rId52">
            <a:alphaModFix/>
          </a:blip>
          <a:srcRect b="0" l="0" r="0" t="0"/>
          <a:stretch/>
        </p:blipFill>
        <p:spPr>
          <a:xfrm>
            <a:off x="4911548" y="1469497"/>
            <a:ext cx="266700" cy="266700"/>
          </a:xfrm>
          <a:prstGeom prst="rect">
            <a:avLst/>
          </a:prstGeom>
          <a:noFill/>
          <a:ln>
            <a:noFill/>
          </a:ln>
        </p:spPr>
      </p:pic>
      <p:pic>
        <p:nvPicPr>
          <p:cNvPr id="2645" name="Google Shape;2645;p94"/>
          <p:cNvPicPr preferRelativeResize="0"/>
          <p:nvPr/>
        </p:nvPicPr>
        <p:blipFill rotWithShape="1">
          <a:blip r:embed="rId53">
            <a:alphaModFix/>
          </a:blip>
          <a:srcRect b="0" l="0" r="0" t="0"/>
          <a:stretch/>
        </p:blipFill>
        <p:spPr>
          <a:xfrm>
            <a:off x="5639743" y="1488547"/>
            <a:ext cx="238125" cy="228600"/>
          </a:xfrm>
          <a:prstGeom prst="rect">
            <a:avLst/>
          </a:prstGeom>
          <a:noFill/>
          <a:ln>
            <a:noFill/>
          </a:ln>
        </p:spPr>
      </p:pic>
      <p:pic>
        <p:nvPicPr>
          <p:cNvPr id="2646" name="Google Shape;2646;p94"/>
          <p:cNvPicPr preferRelativeResize="0"/>
          <p:nvPr/>
        </p:nvPicPr>
        <p:blipFill rotWithShape="1">
          <a:blip r:embed="rId54">
            <a:alphaModFix/>
          </a:blip>
          <a:srcRect b="0" l="0" r="0" t="0"/>
          <a:stretch/>
        </p:blipFill>
        <p:spPr>
          <a:xfrm>
            <a:off x="6381333" y="1488547"/>
            <a:ext cx="200025" cy="228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95"/>
          <p:cNvSpPr/>
          <p:nvPr/>
        </p:nvSpPr>
        <p:spPr>
          <a:xfrm>
            <a:off x="1204634"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53" name="Google Shape;2653;p95"/>
          <p:cNvSpPr/>
          <p:nvPr/>
        </p:nvSpPr>
        <p:spPr>
          <a:xfrm>
            <a:off x="1253543" y="3088257"/>
            <a:ext cx="471884"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54" name="Google Shape;2654;p95"/>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ALTRE ICONE</a:t>
            </a:r>
            <a:endParaRPr/>
          </a:p>
        </p:txBody>
      </p:sp>
      <p:sp>
        <p:nvSpPr>
          <p:cNvPr id="2655" name="Google Shape;2655;p95"/>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2656" name="Google Shape;2656;p95"/>
          <p:cNvSpPr/>
          <p:nvPr/>
        </p:nvSpPr>
        <p:spPr>
          <a:xfrm>
            <a:off x="475200" y="1063626"/>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57" name="Google Shape;2657;p95"/>
          <p:cNvSpPr/>
          <p:nvPr/>
        </p:nvSpPr>
        <p:spPr>
          <a:xfrm>
            <a:off x="521507" y="1113502"/>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descr="Cerchi con frecce contorno" id="2658" name="Google Shape;2658;p95"/>
          <p:cNvPicPr preferRelativeResize="0"/>
          <p:nvPr/>
        </p:nvPicPr>
        <p:blipFill rotWithShape="1">
          <a:blip r:embed="rId3">
            <a:alphaModFix/>
          </a:blip>
          <a:srcRect b="0" l="0" r="0" t="0"/>
          <a:stretch/>
        </p:blipFill>
        <p:spPr>
          <a:xfrm>
            <a:off x="524661" y="1114377"/>
            <a:ext cx="448804" cy="448805"/>
          </a:xfrm>
          <a:prstGeom prst="rect">
            <a:avLst/>
          </a:prstGeom>
          <a:noFill/>
          <a:ln>
            <a:noFill/>
          </a:ln>
        </p:spPr>
      </p:pic>
      <p:sp>
        <p:nvSpPr>
          <p:cNvPr id="2659" name="Google Shape;2659;p95"/>
          <p:cNvSpPr/>
          <p:nvPr/>
        </p:nvSpPr>
        <p:spPr>
          <a:xfrm>
            <a:off x="1195988" y="1063626"/>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60" name="Google Shape;2660;p95"/>
          <p:cNvSpPr/>
          <p:nvPr/>
        </p:nvSpPr>
        <p:spPr>
          <a:xfrm>
            <a:off x="1242296" y="1113500"/>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61" name="Google Shape;2661;p95"/>
          <p:cNvSpPr/>
          <p:nvPr/>
        </p:nvSpPr>
        <p:spPr>
          <a:xfrm>
            <a:off x="3364693" y="1063626"/>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662" name="Google Shape;2662;p95"/>
          <p:cNvSpPr/>
          <p:nvPr/>
        </p:nvSpPr>
        <p:spPr>
          <a:xfrm>
            <a:off x="3411001" y="1113502"/>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Ghirlanda contorno" id="2663" name="Google Shape;2663;p95"/>
          <p:cNvPicPr preferRelativeResize="0"/>
          <p:nvPr/>
        </p:nvPicPr>
        <p:blipFill rotWithShape="1">
          <a:blip r:embed="rId4">
            <a:alphaModFix/>
          </a:blip>
          <a:srcRect b="0" l="0" r="0" t="0"/>
          <a:stretch/>
        </p:blipFill>
        <p:spPr>
          <a:xfrm>
            <a:off x="3470400" y="1188987"/>
            <a:ext cx="339214" cy="339215"/>
          </a:xfrm>
          <a:prstGeom prst="rect">
            <a:avLst/>
          </a:prstGeom>
          <a:noFill/>
          <a:ln>
            <a:noFill/>
          </a:ln>
        </p:spPr>
      </p:pic>
      <p:sp>
        <p:nvSpPr>
          <p:cNvPr id="2664" name="Google Shape;2664;p95"/>
          <p:cNvSpPr/>
          <p:nvPr/>
        </p:nvSpPr>
        <p:spPr>
          <a:xfrm>
            <a:off x="1922924" y="1063626"/>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665" name="Google Shape;2665;p95"/>
          <p:cNvSpPr/>
          <p:nvPr/>
        </p:nvSpPr>
        <p:spPr>
          <a:xfrm>
            <a:off x="1969232" y="1113502"/>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Utenti contorno" id="2666" name="Google Shape;2666;p95"/>
          <p:cNvPicPr preferRelativeResize="0"/>
          <p:nvPr/>
        </p:nvPicPr>
        <p:blipFill rotWithShape="1">
          <a:blip r:embed="rId5">
            <a:alphaModFix/>
          </a:blip>
          <a:srcRect b="0" l="0" r="0" t="0"/>
          <a:stretch/>
        </p:blipFill>
        <p:spPr>
          <a:xfrm>
            <a:off x="2020002" y="1174739"/>
            <a:ext cx="353173" cy="353173"/>
          </a:xfrm>
          <a:prstGeom prst="rect">
            <a:avLst/>
          </a:prstGeom>
          <a:noFill/>
          <a:ln>
            <a:noFill/>
          </a:ln>
        </p:spPr>
      </p:pic>
      <p:sp>
        <p:nvSpPr>
          <p:cNvPr id="2667" name="Google Shape;2667;p95"/>
          <p:cNvSpPr/>
          <p:nvPr/>
        </p:nvSpPr>
        <p:spPr>
          <a:xfrm>
            <a:off x="2643713" y="1063626"/>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668" name="Google Shape;2668;p95"/>
          <p:cNvSpPr/>
          <p:nvPr/>
        </p:nvSpPr>
        <p:spPr>
          <a:xfrm>
            <a:off x="2690021" y="1113502"/>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id="2669" name="Google Shape;2669;p95"/>
          <p:cNvPicPr preferRelativeResize="0"/>
          <p:nvPr/>
        </p:nvPicPr>
        <p:blipFill rotWithShape="1">
          <a:blip r:embed="rId6">
            <a:alphaModFix/>
          </a:blip>
          <a:srcRect b="0" l="0" r="0" t="0"/>
          <a:stretch/>
        </p:blipFill>
        <p:spPr>
          <a:xfrm>
            <a:off x="2755903" y="1166249"/>
            <a:ext cx="340116" cy="340116"/>
          </a:xfrm>
          <a:prstGeom prst="rect">
            <a:avLst/>
          </a:prstGeom>
          <a:noFill/>
          <a:ln>
            <a:noFill/>
          </a:ln>
        </p:spPr>
      </p:pic>
      <p:sp>
        <p:nvSpPr>
          <p:cNvPr id="2670" name="Google Shape;2670;p95"/>
          <p:cNvSpPr/>
          <p:nvPr/>
        </p:nvSpPr>
        <p:spPr>
          <a:xfrm>
            <a:off x="4086209" y="1063626"/>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71" name="Google Shape;2671;p95"/>
          <p:cNvSpPr/>
          <p:nvPr/>
        </p:nvSpPr>
        <p:spPr>
          <a:xfrm>
            <a:off x="4135117" y="1112534"/>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672" name="Google Shape;2672;p95"/>
          <p:cNvPicPr preferRelativeResize="0"/>
          <p:nvPr/>
        </p:nvPicPr>
        <p:blipFill rotWithShape="1">
          <a:blip r:embed="rId7">
            <a:alphaModFix/>
          </a:blip>
          <a:srcRect b="0" l="0" r="0" t="0"/>
          <a:stretch/>
        </p:blipFill>
        <p:spPr>
          <a:xfrm>
            <a:off x="4174213" y="1145891"/>
            <a:ext cx="393692" cy="397551"/>
          </a:xfrm>
          <a:prstGeom prst="rect">
            <a:avLst/>
          </a:prstGeom>
          <a:noFill/>
          <a:ln>
            <a:noFill/>
          </a:ln>
        </p:spPr>
      </p:pic>
      <p:sp>
        <p:nvSpPr>
          <p:cNvPr id="2673" name="Google Shape;2673;p95"/>
          <p:cNvSpPr/>
          <p:nvPr/>
        </p:nvSpPr>
        <p:spPr>
          <a:xfrm>
            <a:off x="4806463" y="1063626"/>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74" name="Google Shape;2674;p95"/>
          <p:cNvSpPr/>
          <p:nvPr/>
        </p:nvSpPr>
        <p:spPr>
          <a:xfrm>
            <a:off x="4855371" y="1112534"/>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675" name="Google Shape;2675;p95"/>
          <p:cNvPicPr preferRelativeResize="0"/>
          <p:nvPr/>
        </p:nvPicPr>
        <p:blipFill rotWithShape="1">
          <a:blip r:embed="rId8">
            <a:alphaModFix/>
          </a:blip>
          <a:srcRect b="0" l="0" r="0" t="0"/>
          <a:stretch/>
        </p:blipFill>
        <p:spPr>
          <a:xfrm>
            <a:off x="4899218" y="1275974"/>
            <a:ext cx="353487" cy="197402"/>
          </a:xfrm>
          <a:prstGeom prst="rect">
            <a:avLst/>
          </a:prstGeom>
          <a:noFill/>
          <a:ln>
            <a:noFill/>
          </a:ln>
        </p:spPr>
      </p:pic>
      <p:sp>
        <p:nvSpPr>
          <p:cNvPr id="2676" name="Google Shape;2676;p95"/>
          <p:cNvSpPr/>
          <p:nvPr/>
        </p:nvSpPr>
        <p:spPr>
          <a:xfrm>
            <a:off x="5531675" y="1063626"/>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77" name="Google Shape;2677;p95"/>
          <p:cNvSpPr/>
          <p:nvPr/>
        </p:nvSpPr>
        <p:spPr>
          <a:xfrm>
            <a:off x="5580583" y="1112534"/>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678" name="Google Shape;2678;p95"/>
          <p:cNvPicPr preferRelativeResize="0"/>
          <p:nvPr/>
        </p:nvPicPr>
        <p:blipFill rotWithShape="1">
          <a:blip r:embed="rId9">
            <a:alphaModFix/>
          </a:blip>
          <a:srcRect b="0" l="0" r="0" t="0"/>
          <a:stretch/>
        </p:blipFill>
        <p:spPr>
          <a:xfrm>
            <a:off x="5651513" y="1280672"/>
            <a:ext cx="312542" cy="164085"/>
          </a:xfrm>
          <a:prstGeom prst="rect">
            <a:avLst/>
          </a:prstGeom>
          <a:noFill/>
          <a:ln>
            <a:noFill/>
          </a:ln>
        </p:spPr>
      </p:pic>
      <p:grpSp>
        <p:nvGrpSpPr>
          <p:cNvPr id="2679" name="Google Shape;2679;p95"/>
          <p:cNvGrpSpPr/>
          <p:nvPr/>
        </p:nvGrpSpPr>
        <p:grpSpPr>
          <a:xfrm>
            <a:off x="4806468" y="2420513"/>
            <a:ext cx="569700" cy="569700"/>
            <a:chOff x="10408582" y="2809218"/>
            <a:chExt cx="661585" cy="661585"/>
          </a:xfrm>
        </p:grpSpPr>
        <p:sp>
          <p:nvSpPr>
            <p:cNvPr id="2680" name="Google Shape;2680;p95"/>
            <p:cNvSpPr/>
            <p:nvPr/>
          </p:nvSpPr>
          <p:spPr>
            <a:xfrm flipH="1">
              <a:off x="10408582" y="2809218"/>
              <a:ext cx="661585" cy="661585"/>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81" name="Google Shape;2681;p95"/>
            <p:cNvSpPr/>
            <p:nvPr/>
          </p:nvSpPr>
          <p:spPr>
            <a:xfrm flipH="1">
              <a:off x="10468400" y="2867138"/>
              <a:ext cx="547992" cy="54799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0047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pic>
        <p:nvPicPr>
          <p:cNvPr id="2682" name="Google Shape;2682;p95"/>
          <p:cNvPicPr preferRelativeResize="0"/>
          <p:nvPr/>
        </p:nvPicPr>
        <p:blipFill rotWithShape="1">
          <a:blip r:embed="rId10">
            <a:alphaModFix/>
          </a:blip>
          <a:srcRect b="0" l="0" r="0" t="0"/>
          <a:stretch/>
        </p:blipFill>
        <p:spPr>
          <a:xfrm>
            <a:off x="4945277" y="2625904"/>
            <a:ext cx="302697" cy="158916"/>
          </a:xfrm>
          <a:prstGeom prst="rect">
            <a:avLst/>
          </a:prstGeom>
          <a:noFill/>
          <a:ln>
            <a:noFill/>
          </a:ln>
        </p:spPr>
      </p:pic>
      <p:grpSp>
        <p:nvGrpSpPr>
          <p:cNvPr id="2683" name="Google Shape;2683;p95"/>
          <p:cNvGrpSpPr/>
          <p:nvPr/>
        </p:nvGrpSpPr>
        <p:grpSpPr>
          <a:xfrm>
            <a:off x="5530126" y="2420512"/>
            <a:ext cx="569700" cy="569700"/>
            <a:chOff x="10408582" y="2756647"/>
            <a:chExt cx="661585" cy="661585"/>
          </a:xfrm>
        </p:grpSpPr>
        <p:sp>
          <p:nvSpPr>
            <p:cNvPr id="2684" name="Google Shape;2684;p95"/>
            <p:cNvSpPr/>
            <p:nvPr/>
          </p:nvSpPr>
          <p:spPr>
            <a:xfrm flipH="1">
              <a:off x="10408582" y="2756647"/>
              <a:ext cx="661585" cy="661585"/>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85" name="Google Shape;2685;p95"/>
            <p:cNvSpPr/>
            <p:nvPr/>
          </p:nvSpPr>
          <p:spPr>
            <a:xfrm flipH="1">
              <a:off x="10468400" y="2814567"/>
              <a:ext cx="547991" cy="5479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0047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pic>
        <p:nvPicPr>
          <p:cNvPr id="2686" name="Google Shape;2686;p95"/>
          <p:cNvPicPr preferRelativeResize="0"/>
          <p:nvPr/>
        </p:nvPicPr>
        <p:blipFill rotWithShape="1">
          <a:blip r:embed="rId11">
            <a:alphaModFix/>
          </a:blip>
          <a:srcRect b="0" l="0" r="0" t="0"/>
          <a:stretch/>
        </p:blipFill>
        <p:spPr>
          <a:xfrm>
            <a:off x="5620940" y="2614678"/>
            <a:ext cx="372448" cy="207991"/>
          </a:xfrm>
          <a:prstGeom prst="rect">
            <a:avLst/>
          </a:prstGeom>
          <a:noFill/>
          <a:ln>
            <a:noFill/>
          </a:ln>
        </p:spPr>
      </p:pic>
      <p:sp>
        <p:nvSpPr>
          <p:cNvPr id="2687" name="Google Shape;2687;p95"/>
          <p:cNvSpPr/>
          <p:nvPr/>
        </p:nvSpPr>
        <p:spPr>
          <a:xfrm>
            <a:off x="6256886" y="10723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88" name="Google Shape;2688;p95"/>
          <p:cNvSpPr/>
          <p:nvPr/>
        </p:nvSpPr>
        <p:spPr>
          <a:xfrm>
            <a:off x="6305794" y="1121280"/>
            <a:ext cx="471884"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689" name="Google Shape;2689;p95"/>
          <p:cNvPicPr preferRelativeResize="0"/>
          <p:nvPr/>
        </p:nvPicPr>
        <p:blipFill rotWithShape="1">
          <a:blip r:embed="rId12">
            <a:alphaModFix/>
          </a:blip>
          <a:srcRect b="0" l="0" r="0" t="0"/>
          <a:stretch/>
        </p:blipFill>
        <p:spPr>
          <a:xfrm>
            <a:off x="6388013" y="1201793"/>
            <a:ext cx="303237" cy="303237"/>
          </a:xfrm>
          <a:prstGeom prst="rect">
            <a:avLst/>
          </a:prstGeom>
          <a:noFill/>
          <a:ln>
            <a:noFill/>
          </a:ln>
        </p:spPr>
      </p:pic>
      <p:sp>
        <p:nvSpPr>
          <p:cNvPr id="2690" name="Google Shape;2690;p95"/>
          <p:cNvSpPr/>
          <p:nvPr/>
        </p:nvSpPr>
        <p:spPr>
          <a:xfrm>
            <a:off x="476675"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691" name="Google Shape;2691;p95"/>
          <p:cNvSpPr/>
          <p:nvPr/>
        </p:nvSpPr>
        <p:spPr>
          <a:xfrm>
            <a:off x="525583"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692" name="Google Shape;2692;p95"/>
          <p:cNvPicPr preferRelativeResize="0"/>
          <p:nvPr/>
        </p:nvPicPr>
        <p:blipFill rotWithShape="1">
          <a:blip r:embed="rId13">
            <a:alphaModFix/>
          </a:blip>
          <a:srcRect b="0" l="0" r="0" t="0"/>
          <a:stretch/>
        </p:blipFill>
        <p:spPr>
          <a:xfrm>
            <a:off x="616798" y="1842470"/>
            <a:ext cx="291018" cy="291018"/>
          </a:xfrm>
          <a:prstGeom prst="rect">
            <a:avLst/>
          </a:prstGeom>
          <a:noFill/>
          <a:ln>
            <a:noFill/>
          </a:ln>
        </p:spPr>
      </p:pic>
      <p:sp>
        <p:nvSpPr>
          <p:cNvPr id="2693" name="Google Shape;2693;p95"/>
          <p:cNvSpPr/>
          <p:nvPr/>
        </p:nvSpPr>
        <p:spPr>
          <a:xfrm>
            <a:off x="1200496"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94" name="Google Shape;2694;p95"/>
          <p:cNvSpPr/>
          <p:nvPr/>
        </p:nvSpPr>
        <p:spPr>
          <a:xfrm>
            <a:off x="1249404"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nvGrpSpPr>
          <p:cNvPr id="2695" name="Google Shape;2695;p95"/>
          <p:cNvGrpSpPr/>
          <p:nvPr/>
        </p:nvGrpSpPr>
        <p:grpSpPr>
          <a:xfrm>
            <a:off x="1390124" y="1839697"/>
            <a:ext cx="177387" cy="313035"/>
            <a:chOff x="911360" y="1915368"/>
            <a:chExt cx="280187" cy="494447"/>
          </a:xfrm>
        </p:grpSpPr>
        <p:sp>
          <p:nvSpPr>
            <p:cNvPr id="2696" name="Google Shape;2696;p95"/>
            <p:cNvSpPr/>
            <p:nvPr/>
          </p:nvSpPr>
          <p:spPr>
            <a:xfrm>
              <a:off x="1002010" y="1940090"/>
              <a:ext cx="98888" cy="16480"/>
            </a:xfrm>
            <a:custGeom>
              <a:rect b="b" l="l" r="r" t="t"/>
              <a:pathLst>
                <a:path extrusionOk="0" h="16480" w="98888">
                  <a:moveTo>
                    <a:pt x="90648" y="0"/>
                  </a:moveTo>
                  <a:lnTo>
                    <a:pt x="8240" y="0"/>
                  </a:lnTo>
                  <a:cubicBezTo>
                    <a:pt x="3692" y="0"/>
                    <a:pt x="0" y="3692"/>
                    <a:pt x="0" y="8240"/>
                  </a:cubicBezTo>
                  <a:cubicBezTo>
                    <a:pt x="0" y="12789"/>
                    <a:pt x="3692" y="16481"/>
                    <a:pt x="8240" y="16481"/>
                  </a:cubicBezTo>
                  <a:lnTo>
                    <a:pt x="90648" y="16481"/>
                  </a:lnTo>
                  <a:cubicBezTo>
                    <a:pt x="95197" y="16481"/>
                    <a:pt x="98888" y="12789"/>
                    <a:pt x="98888" y="8240"/>
                  </a:cubicBezTo>
                  <a:cubicBezTo>
                    <a:pt x="98888" y="3692"/>
                    <a:pt x="95197" y="0"/>
                    <a:pt x="90648" y="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97" name="Google Shape;2697;p95"/>
            <p:cNvSpPr/>
            <p:nvPr/>
          </p:nvSpPr>
          <p:spPr>
            <a:xfrm>
              <a:off x="1133862" y="1940090"/>
              <a:ext cx="24721" cy="16480"/>
            </a:xfrm>
            <a:custGeom>
              <a:rect b="b" l="l" r="r" t="t"/>
              <a:pathLst>
                <a:path extrusionOk="0" h="16480" w="24721">
                  <a:moveTo>
                    <a:pt x="16481" y="0"/>
                  </a:moveTo>
                  <a:lnTo>
                    <a:pt x="8240" y="0"/>
                  </a:lnTo>
                  <a:cubicBezTo>
                    <a:pt x="3692" y="0"/>
                    <a:pt x="0" y="3692"/>
                    <a:pt x="0" y="8240"/>
                  </a:cubicBezTo>
                  <a:cubicBezTo>
                    <a:pt x="0" y="12789"/>
                    <a:pt x="3692" y="16481"/>
                    <a:pt x="8240" y="16481"/>
                  </a:cubicBezTo>
                  <a:lnTo>
                    <a:pt x="16481" y="16481"/>
                  </a:lnTo>
                  <a:cubicBezTo>
                    <a:pt x="21029" y="16481"/>
                    <a:pt x="24721" y="12789"/>
                    <a:pt x="24721" y="8240"/>
                  </a:cubicBezTo>
                  <a:cubicBezTo>
                    <a:pt x="24721" y="3692"/>
                    <a:pt x="21029" y="0"/>
                    <a:pt x="16481" y="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98" name="Google Shape;2698;p95"/>
            <p:cNvSpPr/>
            <p:nvPr/>
          </p:nvSpPr>
          <p:spPr>
            <a:xfrm>
              <a:off x="1018491" y="2335647"/>
              <a:ext cx="65925" cy="49444"/>
            </a:xfrm>
            <a:custGeom>
              <a:rect b="b" l="l" r="r" t="t"/>
              <a:pathLst>
                <a:path extrusionOk="0" h="49444" w="65925">
                  <a:moveTo>
                    <a:pt x="43197" y="0"/>
                  </a:moveTo>
                  <a:lnTo>
                    <a:pt x="22736" y="0"/>
                  </a:lnTo>
                  <a:cubicBezTo>
                    <a:pt x="10202" y="0"/>
                    <a:pt x="0" y="10202"/>
                    <a:pt x="0" y="22736"/>
                  </a:cubicBezTo>
                  <a:lnTo>
                    <a:pt x="0" y="26717"/>
                  </a:lnTo>
                  <a:cubicBezTo>
                    <a:pt x="0" y="39251"/>
                    <a:pt x="10202" y="49445"/>
                    <a:pt x="22728" y="49445"/>
                  </a:cubicBezTo>
                  <a:lnTo>
                    <a:pt x="43190" y="49445"/>
                  </a:lnTo>
                  <a:cubicBezTo>
                    <a:pt x="55724" y="49445"/>
                    <a:pt x="65926" y="39251"/>
                    <a:pt x="65926" y="26717"/>
                  </a:cubicBezTo>
                  <a:lnTo>
                    <a:pt x="65926" y="22736"/>
                  </a:lnTo>
                  <a:cubicBezTo>
                    <a:pt x="65926" y="10202"/>
                    <a:pt x="55724" y="0"/>
                    <a:pt x="43197" y="0"/>
                  </a:cubicBezTo>
                  <a:close/>
                  <a:moveTo>
                    <a:pt x="49445" y="26717"/>
                  </a:moveTo>
                  <a:cubicBezTo>
                    <a:pt x="49445" y="30161"/>
                    <a:pt x="46643" y="32963"/>
                    <a:pt x="43198" y="32963"/>
                  </a:cubicBezTo>
                  <a:lnTo>
                    <a:pt x="22736" y="32963"/>
                  </a:lnTo>
                  <a:cubicBezTo>
                    <a:pt x="19283" y="32963"/>
                    <a:pt x="16481" y="30161"/>
                    <a:pt x="16481" y="26717"/>
                  </a:cubicBezTo>
                  <a:lnTo>
                    <a:pt x="16481" y="22736"/>
                  </a:lnTo>
                  <a:cubicBezTo>
                    <a:pt x="16481" y="19283"/>
                    <a:pt x="19282" y="16481"/>
                    <a:pt x="22736" y="16481"/>
                  </a:cubicBezTo>
                  <a:lnTo>
                    <a:pt x="43190" y="16481"/>
                  </a:lnTo>
                  <a:cubicBezTo>
                    <a:pt x="46643" y="16481"/>
                    <a:pt x="49445" y="19282"/>
                    <a:pt x="49445" y="22736"/>
                  </a:cubicBezTo>
                  <a:lnTo>
                    <a:pt x="49445" y="26717"/>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699" name="Google Shape;2699;p95"/>
            <p:cNvSpPr/>
            <p:nvPr/>
          </p:nvSpPr>
          <p:spPr>
            <a:xfrm>
              <a:off x="911360" y="1915368"/>
              <a:ext cx="280186" cy="494447"/>
            </a:xfrm>
            <a:custGeom>
              <a:rect b="b" l="l" r="r" t="t"/>
              <a:pathLst>
                <a:path extrusionOk="0" h="494447" w="280186">
                  <a:moveTo>
                    <a:pt x="250405" y="0"/>
                  </a:moveTo>
                  <a:lnTo>
                    <a:pt x="29790" y="0"/>
                  </a:lnTo>
                  <a:cubicBezTo>
                    <a:pt x="13366" y="0"/>
                    <a:pt x="0" y="13366"/>
                    <a:pt x="0" y="29790"/>
                  </a:cubicBezTo>
                  <a:lnTo>
                    <a:pt x="0" y="464657"/>
                  </a:lnTo>
                  <a:cubicBezTo>
                    <a:pt x="0" y="481081"/>
                    <a:pt x="13366" y="494447"/>
                    <a:pt x="29790" y="494447"/>
                  </a:cubicBezTo>
                  <a:lnTo>
                    <a:pt x="250396" y="494447"/>
                  </a:lnTo>
                  <a:cubicBezTo>
                    <a:pt x="266820" y="494447"/>
                    <a:pt x="280186" y="481081"/>
                    <a:pt x="280186" y="464665"/>
                  </a:cubicBezTo>
                  <a:lnTo>
                    <a:pt x="280186" y="29790"/>
                  </a:lnTo>
                  <a:cubicBezTo>
                    <a:pt x="280187" y="13366"/>
                    <a:pt x="266821" y="0"/>
                    <a:pt x="250405" y="0"/>
                  </a:cubicBezTo>
                  <a:close/>
                  <a:moveTo>
                    <a:pt x="263705" y="464657"/>
                  </a:moveTo>
                  <a:cubicBezTo>
                    <a:pt x="263705" y="471991"/>
                    <a:pt x="257739" y="477965"/>
                    <a:pt x="250405" y="477965"/>
                  </a:cubicBezTo>
                  <a:lnTo>
                    <a:pt x="29790" y="477965"/>
                  </a:lnTo>
                  <a:cubicBezTo>
                    <a:pt x="22448" y="477965"/>
                    <a:pt x="16482" y="471990"/>
                    <a:pt x="16482" y="464664"/>
                  </a:cubicBezTo>
                  <a:lnTo>
                    <a:pt x="16482" y="29790"/>
                  </a:lnTo>
                  <a:cubicBezTo>
                    <a:pt x="16482" y="22456"/>
                    <a:pt x="22448" y="16482"/>
                    <a:pt x="29790" y="16482"/>
                  </a:cubicBezTo>
                  <a:lnTo>
                    <a:pt x="250396" y="16482"/>
                  </a:lnTo>
                  <a:cubicBezTo>
                    <a:pt x="257738" y="16482"/>
                    <a:pt x="263704" y="22457"/>
                    <a:pt x="263704" y="29790"/>
                  </a:cubicBezTo>
                  <a:lnTo>
                    <a:pt x="263704" y="464657"/>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00" name="Google Shape;2700;p95"/>
            <p:cNvSpPr/>
            <p:nvPr/>
          </p:nvSpPr>
          <p:spPr>
            <a:xfrm>
              <a:off x="911361" y="1964812"/>
              <a:ext cx="280186" cy="362593"/>
            </a:xfrm>
            <a:custGeom>
              <a:rect b="b" l="l" r="r" t="t"/>
              <a:pathLst>
                <a:path extrusionOk="0" h="362593" w="280186">
                  <a:moveTo>
                    <a:pt x="271945" y="0"/>
                  </a:moveTo>
                  <a:lnTo>
                    <a:pt x="8240" y="0"/>
                  </a:lnTo>
                  <a:cubicBezTo>
                    <a:pt x="3692" y="0"/>
                    <a:pt x="0" y="3692"/>
                    <a:pt x="0" y="8240"/>
                  </a:cubicBezTo>
                  <a:lnTo>
                    <a:pt x="0" y="354353"/>
                  </a:lnTo>
                  <a:cubicBezTo>
                    <a:pt x="0" y="358902"/>
                    <a:pt x="3692" y="362594"/>
                    <a:pt x="8240" y="362594"/>
                  </a:cubicBezTo>
                  <a:lnTo>
                    <a:pt x="271946" y="362594"/>
                  </a:lnTo>
                  <a:cubicBezTo>
                    <a:pt x="276494" y="362594"/>
                    <a:pt x="280186" y="358902"/>
                    <a:pt x="280186" y="354353"/>
                  </a:cubicBezTo>
                  <a:lnTo>
                    <a:pt x="280186" y="8240"/>
                  </a:lnTo>
                  <a:cubicBezTo>
                    <a:pt x="280186" y="3692"/>
                    <a:pt x="276494" y="0"/>
                    <a:pt x="271945" y="0"/>
                  </a:cubicBezTo>
                  <a:close/>
                  <a:moveTo>
                    <a:pt x="263704" y="346113"/>
                  </a:moveTo>
                  <a:lnTo>
                    <a:pt x="16481" y="346113"/>
                  </a:lnTo>
                  <a:lnTo>
                    <a:pt x="16481" y="16482"/>
                  </a:lnTo>
                  <a:lnTo>
                    <a:pt x="263704" y="16482"/>
                  </a:lnTo>
                  <a:lnTo>
                    <a:pt x="263704" y="346113"/>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sp>
        <p:nvSpPr>
          <p:cNvPr id="2701" name="Google Shape;2701;p95"/>
          <p:cNvSpPr/>
          <p:nvPr/>
        </p:nvSpPr>
        <p:spPr>
          <a:xfrm>
            <a:off x="1924317"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02" name="Google Shape;2702;p95"/>
          <p:cNvSpPr/>
          <p:nvPr/>
        </p:nvSpPr>
        <p:spPr>
          <a:xfrm>
            <a:off x="1973225"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03" name="Google Shape;2703;p95"/>
          <p:cNvSpPr/>
          <p:nvPr/>
        </p:nvSpPr>
        <p:spPr>
          <a:xfrm>
            <a:off x="2648138"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04" name="Google Shape;2704;p95"/>
          <p:cNvSpPr/>
          <p:nvPr/>
        </p:nvSpPr>
        <p:spPr>
          <a:xfrm>
            <a:off x="2697047"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Stretta di mano contorno" id="2705" name="Google Shape;2705;p95"/>
          <p:cNvPicPr preferRelativeResize="0"/>
          <p:nvPr/>
        </p:nvPicPr>
        <p:blipFill rotWithShape="1">
          <a:blip r:embed="rId14">
            <a:alphaModFix/>
          </a:blip>
          <a:srcRect b="0" l="0" r="0" t="0"/>
          <a:stretch/>
        </p:blipFill>
        <p:spPr>
          <a:xfrm>
            <a:off x="2758746" y="1815283"/>
            <a:ext cx="348485" cy="348485"/>
          </a:xfrm>
          <a:prstGeom prst="rect">
            <a:avLst/>
          </a:prstGeom>
          <a:noFill/>
          <a:ln>
            <a:noFill/>
          </a:ln>
        </p:spPr>
      </p:pic>
      <p:grpSp>
        <p:nvGrpSpPr>
          <p:cNvPr id="2706" name="Google Shape;2706;p95"/>
          <p:cNvGrpSpPr/>
          <p:nvPr/>
        </p:nvGrpSpPr>
        <p:grpSpPr>
          <a:xfrm>
            <a:off x="3371960" y="1704675"/>
            <a:ext cx="569700" cy="569700"/>
            <a:chOff x="782863" y="1682818"/>
            <a:chExt cx="899856" cy="899856"/>
          </a:xfrm>
        </p:grpSpPr>
        <p:sp>
          <p:nvSpPr>
            <p:cNvPr id="2707" name="Google Shape;2707;p95"/>
            <p:cNvSpPr/>
            <p:nvPr/>
          </p:nvSpPr>
          <p:spPr>
            <a:xfrm>
              <a:off x="782863" y="16828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08" name="Google Shape;2708;p95"/>
            <p:cNvSpPr/>
            <p:nvPr/>
          </p:nvSpPr>
          <p:spPr>
            <a:xfrm>
              <a:off x="860115" y="17600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Vlog contorno" id="2709" name="Google Shape;2709;p95"/>
          <p:cNvPicPr preferRelativeResize="0"/>
          <p:nvPr/>
        </p:nvPicPr>
        <p:blipFill rotWithShape="1">
          <a:blip r:embed="rId15">
            <a:alphaModFix/>
          </a:blip>
          <a:srcRect b="0" l="0" r="0" t="0"/>
          <a:stretch/>
        </p:blipFill>
        <p:spPr>
          <a:xfrm>
            <a:off x="3491515" y="1821941"/>
            <a:ext cx="335166" cy="335166"/>
          </a:xfrm>
          <a:prstGeom prst="rect">
            <a:avLst/>
          </a:prstGeom>
          <a:noFill/>
          <a:ln>
            <a:noFill/>
          </a:ln>
        </p:spPr>
      </p:pic>
      <p:sp>
        <p:nvSpPr>
          <p:cNvPr id="2710" name="Google Shape;2710;p95"/>
          <p:cNvSpPr/>
          <p:nvPr/>
        </p:nvSpPr>
        <p:spPr>
          <a:xfrm>
            <a:off x="4095781"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711" name="Google Shape;2711;p95"/>
          <p:cNvSpPr/>
          <p:nvPr/>
        </p:nvSpPr>
        <p:spPr>
          <a:xfrm>
            <a:off x="4144689"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Carta di credito contorno" id="2712" name="Google Shape;2712;p95"/>
          <p:cNvPicPr preferRelativeResize="0"/>
          <p:nvPr/>
        </p:nvPicPr>
        <p:blipFill rotWithShape="1">
          <a:blip r:embed="rId16">
            <a:alphaModFix/>
          </a:blip>
          <a:srcRect b="0" l="0" r="0" t="0"/>
          <a:stretch/>
        </p:blipFill>
        <p:spPr>
          <a:xfrm>
            <a:off x="4190032" y="1785595"/>
            <a:ext cx="389152" cy="389152"/>
          </a:xfrm>
          <a:prstGeom prst="rect">
            <a:avLst/>
          </a:prstGeom>
          <a:noFill/>
          <a:ln>
            <a:noFill/>
          </a:ln>
        </p:spPr>
      </p:pic>
      <p:sp>
        <p:nvSpPr>
          <p:cNvPr id="2713" name="Google Shape;2713;p95"/>
          <p:cNvSpPr/>
          <p:nvPr/>
        </p:nvSpPr>
        <p:spPr>
          <a:xfrm>
            <a:off x="4819602" y="1704675"/>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714" name="Google Shape;2714;p95"/>
          <p:cNvSpPr/>
          <p:nvPr/>
        </p:nvSpPr>
        <p:spPr>
          <a:xfrm>
            <a:off x="4868510" y="1753583"/>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2715" name="Google Shape;2715;p95"/>
          <p:cNvGrpSpPr/>
          <p:nvPr/>
        </p:nvGrpSpPr>
        <p:grpSpPr>
          <a:xfrm>
            <a:off x="5543421" y="1704675"/>
            <a:ext cx="569701" cy="569700"/>
            <a:chOff x="630463" y="1998492"/>
            <a:chExt cx="1027152" cy="1027151"/>
          </a:xfrm>
        </p:grpSpPr>
        <p:sp>
          <p:nvSpPr>
            <p:cNvPr id="2716" name="Google Shape;2716;p95"/>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717" name="Google Shape;2717;p95"/>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accen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pic>
        <p:nvPicPr>
          <p:cNvPr id="2718" name="Google Shape;2718;p95"/>
          <p:cNvPicPr preferRelativeResize="0"/>
          <p:nvPr/>
        </p:nvPicPr>
        <p:blipFill rotWithShape="1">
          <a:blip r:embed="rId17">
            <a:alphaModFix/>
          </a:blip>
          <a:srcRect b="0" l="0" r="0" t="0"/>
          <a:stretch/>
        </p:blipFill>
        <p:spPr>
          <a:xfrm>
            <a:off x="5700162" y="1830265"/>
            <a:ext cx="294545" cy="294545"/>
          </a:xfrm>
          <a:prstGeom prst="rect">
            <a:avLst/>
          </a:prstGeom>
          <a:noFill/>
          <a:ln>
            <a:noFill/>
          </a:ln>
        </p:spPr>
      </p:pic>
      <p:grpSp>
        <p:nvGrpSpPr>
          <p:cNvPr id="2719" name="Google Shape;2719;p95"/>
          <p:cNvGrpSpPr/>
          <p:nvPr/>
        </p:nvGrpSpPr>
        <p:grpSpPr>
          <a:xfrm>
            <a:off x="475200" y="2404111"/>
            <a:ext cx="569700" cy="569700"/>
            <a:chOff x="334962" y="7271822"/>
            <a:chExt cx="1009650" cy="1009650"/>
          </a:xfrm>
        </p:grpSpPr>
        <p:sp>
          <p:nvSpPr>
            <p:cNvPr id="2720" name="Google Shape;2720;p95"/>
            <p:cNvSpPr/>
            <p:nvPr/>
          </p:nvSpPr>
          <p:spPr>
            <a:xfrm>
              <a:off x="334962" y="7271822"/>
              <a:ext cx="1009650" cy="100965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21" name="Google Shape;2721;p95"/>
            <p:cNvSpPr/>
            <p:nvPr/>
          </p:nvSpPr>
          <p:spPr>
            <a:xfrm>
              <a:off x="417030" y="7360214"/>
              <a:ext cx="836294" cy="836294"/>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sp>
        <p:nvSpPr>
          <p:cNvPr id="2722" name="Google Shape;2722;p95"/>
          <p:cNvSpPr/>
          <p:nvPr/>
        </p:nvSpPr>
        <p:spPr>
          <a:xfrm>
            <a:off x="1195988" y="240411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23" name="Google Shape;2723;p95"/>
          <p:cNvSpPr/>
          <p:nvPr/>
        </p:nvSpPr>
        <p:spPr>
          <a:xfrm>
            <a:off x="1242296" y="2453986"/>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nvGrpSpPr>
          <p:cNvPr id="2724" name="Google Shape;2724;p95"/>
          <p:cNvGrpSpPr/>
          <p:nvPr/>
        </p:nvGrpSpPr>
        <p:grpSpPr>
          <a:xfrm>
            <a:off x="1374331" y="2589784"/>
            <a:ext cx="172676" cy="215845"/>
            <a:chOff x="4779963" y="3287713"/>
            <a:chExt cx="120650" cy="150813"/>
          </a:xfrm>
        </p:grpSpPr>
        <p:cxnSp>
          <p:nvCxnSpPr>
            <p:cNvPr id="2725" name="Google Shape;2725;p95"/>
            <p:cNvCxnSpPr/>
            <p:nvPr/>
          </p:nvCxnSpPr>
          <p:spPr>
            <a:xfrm>
              <a:off x="4779963" y="3348038"/>
              <a:ext cx="79375" cy="0"/>
            </a:xfrm>
            <a:prstGeom prst="straightConnector1">
              <a:avLst/>
            </a:prstGeom>
            <a:noFill/>
            <a:ln cap="rnd" cmpd="sng" w="19050">
              <a:solidFill>
                <a:schemeClr val="lt1"/>
              </a:solidFill>
              <a:prstDash val="solid"/>
              <a:round/>
              <a:headEnd len="med" w="med" type="none"/>
              <a:tailEnd len="med" w="med" type="none"/>
            </a:ln>
          </p:spPr>
        </p:cxnSp>
        <p:cxnSp>
          <p:nvCxnSpPr>
            <p:cNvPr id="2726" name="Google Shape;2726;p95"/>
            <p:cNvCxnSpPr/>
            <p:nvPr/>
          </p:nvCxnSpPr>
          <p:spPr>
            <a:xfrm>
              <a:off x="4779963" y="3378201"/>
              <a:ext cx="79375" cy="0"/>
            </a:xfrm>
            <a:prstGeom prst="straightConnector1">
              <a:avLst/>
            </a:prstGeom>
            <a:noFill/>
            <a:ln cap="rnd" cmpd="sng" w="19050">
              <a:solidFill>
                <a:schemeClr val="lt1"/>
              </a:solidFill>
              <a:prstDash val="solid"/>
              <a:round/>
              <a:headEnd len="med" w="med" type="none"/>
              <a:tailEnd len="med" w="med" type="none"/>
            </a:ln>
          </p:spPr>
        </p:cxnSp>
        <p:sp>
          <p:nvSpPr>
            <p:cNvPr id="2727" name="Google Shape;2727;p95"/>
            <p:cNvSpPr/>
            <p:nvPr/>
          </p:nvSpPr>
          <p:spPr>
            <a:xfrm>
              <a:off x="4795838" y="3287713"/>
              <a:ext cx="104775" cy="150813"/>
            </a:xfrm>
            <a:custGeom>
              <a:rect b="b" l="l" r="r" t="t"/>
              <a:pathLst>
                <a:path extrusionOk="0" h="40" w="28">
                  <a:moveTo>
                    <a:pt x="28" y="8"/>
                  </a:moveTo>
                  <a:cubicBezTo>
                    <a:pt x="25" y="3"/>
                    <a:pt x="21" y="0"/>
                    <a:pt x="16" y="0"/>
                  </a:cubicBezTo>
                  <a:cubicBezTo>
                    <a:pt x="7" y="0"/>
                    <a:pt x="0" y="9"/>
                    <a:pt x="0" y="20"/>
                  </a:cubicBezTo>
                  <a:cubicBezTo>
                    <a:pt x="0" y="31"/>
                    <a:pt x="7" y="40"/>
                    <a:pt x="16" y="40"/>
                  </a:cubicBezTo>
                  <a:cubicBezTo>
                    <a:pt x="21" y="40"/>
                    <a:pt x="25" y="37"/>
                    <a:pt x="28" y="32"/>
                  </a:cubicBezTo>
                </a:path>
              </a:pathLst>
            </a:custGeom>
            <a:noFill/>
            <a:ln cap="rnd" cmpd="sng" w="190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sp>
        <p:nvSpPr>
          <p:cNvPr id="2728" name="Google Shape;2728;p95"/>
          <p:cNvSpPr/>
          <p:nvPr/>
        </p:nvSpPr>
        <p:spPr>
          <a:xfrm>
            <a:off x="3364693" y="240411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29" name="Google Shape;2729;p95"/>
          <p:cNvSpPr/>
          <p:nvPr/>
        </p:nvSpPr>
        <p:spPr>
          <a:xfrm>
            <a:off x="3411001" y="245398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Ghirlanda contorno" id="2730" name="Google Shape;2730;p95"/>
          <p:cNvPicPr preferRelativeResize="0"/>
          <p:nvPr/>
        </p:nvPicPr>
        <p:blipFill rotWithShape="1">
          <a:blip r:embed="rId18">
            <a:alphaModFix/>
          </a:blip>
          <a:srcRect b="0" l="0" r="0" t="0"/>
          <a:stretch/>
        </p:blipFill>
        <p:spPr>
          <a:xfrm>
            <a:off x="3470400" y="2529473"/>
            <a:ext cx="339214" cy="339215"/>
          </a:xfrm>
          <a:prstGeom prst="rect">
            <a:avLst/>
          </a:prstGeom>
          <a:noFill/>
          <a:ln>
            <a:noFill/>
          </a:ln>
        </p:spPr>
      </p:pic>
      <p:sp>
        <p:nvSpPr>
          <p:cNvPr id="2731" name="Google Shape;2731;p95"/>
          <p:cNvSpPr/>
          <p:nvPr/>
        </p:nvSpPr>
        <p:spPr>
          <a:xfrm>
            <a:off x="1922924" y="240411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32" name="Google Shape;2732;p95"/>
          <p:cNvSpPr/>
          <p:nvPr/>
        </p:nvSpPr>
        <p:spPr>
          <a:xfrm>
            <a:off x="1969232" y="245398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Utenti contorno" id="2733" name="Google Shape;2733;p95"/>
          <p:cNvPicPr preferRelativeResize="0"/>
          <p:nvPr/>
        </p:nvPicPr>
        <p:blipFill rotWithShape="1">
          <a:blip r:embed="rId19">
            <a:alphaModFix/>
          </a:blip>
          <a:srcRect b="0" l="0" r="0" t="0"/>
          <a:stretch/>
        </p:blipFill>
        <p:spPr>
          <a:xfrm>
            <a:off x="2020002" y="2515224"/>
            <a:ext cx="353173" cy="353173"/>
          </a:xfrm>
          <a:prstGeom prst="rect">
            <a:avLst/>
          </a:prstGeom>
          <a:noFill/>
          <a:ln>
            <a:noFill/>
          </a:ln>
        </p:spPr>
      </p:pic>
      <p:sp>
        <p:nvSpPr>
          <p:cNvPr id="2734" name="Google Shape;2734;p95"/>
          <p:cNvSpPr/>
          <p:nvPr/>
        </p:nvSpPr>
        <p:spPr>
          <a:xfrm>
            <a:off x="2643713" y="240411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35" name="Google Shape;2735;p95"/>
          <p:cNvSpPr/>
          <p:nvPr/>
        </p:nvSpPr>
        <p:spPr>
          <a:xfrm>
            <a:off x="2690021" y="245398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id="2736" name="Google Shape;2736;p95"/>
          <p:cNvPicPr preferRelativeResize="0"/>
          <p:nvPr/>
        </p:nvPicPr>
        <p:blipFill rotWithShape="1">
          <a:blip r:embed="rId20">
            <a:alphaModFix/>
          </a:blip>
          <a:srcRect b="0" l="0" r="0" t="0"/>
          <a:stretch/>
        </p:blipFill>
        <p:spPr>
          <a:xfrm>
            <a:off x="2755903" y="2506735"/>
            <a:ext cx="340116" cy="340116"/>
          </a:xfrm>
          <a:prstGeom prst="rect">
            <a:avLst/>
          </a:prstGeom>
          <a:noFill/>
          <a:ln>
            <a:noFill/>
          </a:ln>
        </p:spPr>
      </p:pic>
      <p:sp>
        <p:nvSpPr>
          <p:cNvPr id="2737" name="Google Shape;2737;p95"/>
          <p:cNvSpPr/>
          <p:nvPr/>
        </p:nvSpPr>
        <p:spPr>
          <a:xfrm>
            <a:off x="4086209" y="240411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38" name="Google Shape;2738;p95"/>
          <p:cNvSpPr/>
          <p:nvPr/>
        </p:nvSpPr>
        <p:spPr>
          <a:xfrm>
            <a:off x="4135117" y="2453020"/>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739" name="Google Shape;2739;p95"/>
          <p:cNvPicPr preferRelativeResize="0"/>
          <p:nvPr/>
        </p:nvPicPr>
        <p:blipFill rotWithShape="1">
          <a:blip r:embed="rId21">
            <a:alphaModFix/>
          </a:blip>
          <a:srcRect b="0" l="0" r="0" t="0"/>
          <a:stretch/>
        </p:blipFill>
        <p:spPr>
          <a:xfrm>
            <a:off x="4174213" y="2486377"/>
            <a:ext cx="393692" cy="397551"/>
          </a:xfrm>
          <a:prstGeom prst="rect">
            <a:avLst/>
          </a:prstGeom>
          <a:noFill/>
          <a:ln>
            <a:noFill/>
          </a:ln>
        </p:spPr>
      </p:pic>
      <p:sp>
        <p:nvSpPr>
          <p:cNvPr id="2740" name="Google Shape;2740;p95"/>
          <p:cNvSpPr/>
          <p:nvPr/>
        </p:nvSpPr>
        <p:spPr>
          <a:xfrm>
            <a:off x="6256886" y="2412857"/>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41" name="Google Shape;2741;p95"/>
          <p:cNvSpPr/>
          <p:nvPr/>
        </p:nvSpPr>
        <p:spPr>
          <a:xfrm>
            <a:off x="6305794" y="2461766"/>
            <a:ext cx="471884"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742" name="Google Shape;2742;p95"/>
          <p:cNvPicPr preferRelativeResize="0"/>
          <p:nvPr/>
        </p:nvPicPr>
        <p:blipFill rotWithShape="1">
          <a:blip r:embed="rId22">
            <a:alphaModFix/>
          </a:blip>
          <a:srcRect b="0" l="0" r="0" t="0"/>
          <a:stretch/>
        </p:blipFill>
        <p:spPr>
          <a:xfrm>
            <a:off x="6388013" y="2542279"/>
            <a:ext cx="303237" cy="303237"/>
          </a:xfrm>
          <a:prstGeom prst="rect">
            <a:avLst/>
          </a:prstGeom>
          <a:noFill/>
          <a:ln>
            <a:noFill/>
          </a:ln>
        </p:spPr>
      </p:pic>
      <p:sp>
        <p:nvSpPr>
          <p:cNvPr id="2743" name="Google Shape;2743;p95"/>
          <p:cNvSpPr/>
          <p:nvPr/>
        </p:nvSpPr>
        <p:spPr>
          <a:xfrm>
            <a:off x="480813"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44" name="Google Shape;2744;p95"/>
          <p:cNvSpPr/>
          <p:nvPr/>
        </p:nvSpPr>
        <p:spPr>
          <a:xfrm>
            <a:off x="529721"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0047B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745" name="Google Shape;2745;p95"/>
          <p:cNvPicPr preferRelativeResize="0"/>
          <p:nvPr/>
        </p:nvPicPr>
        <p:blipFill rotWithShape="1">
          <a:blip r:embed="rId23">
            <a:alphaModFix/>
          </a:blip>
          <a:srcRect b="0" l="0" r="0" t="0"/>
          <a:stretch/>
        </p:blipFill>
        <p:spPr>
          <a:xfrm>
            <a:off x="620936" y="3177144"/>
            <a:ext cx="291018" cy="291018"/>
          </a:xfrm>
          <a:prstGeom prst="rect">
            <a:avLst/>
          </a:prstGeom>
          <a:noFill/>
          <a:ln>
            <a:noFill/>
          </a:ln>
        </p:spPr>
      </p:pic>
      <p:grpSp>
        <p:nvGrpSpPr>
          <p:cNvPr id="2746" name="Google Shape;2746;p95"/>
          <p:cNvGrpSpPr/>
          <p:nvPr/>
        </p:nvGrpSpPr>
        <p:grpSpPr>
          <a:xfrm>
            <a:off x="1394262" y="3174371"/>
            <a:ext cx="177387" cy="313035"/>
            <a:chOff x="1859016" y="5033530"/>
            <a:chExt cx="236516" cy="417380"/>
          </a:xfrm>
        </p:grpSpPr>
        <p:sp>
          <p:nvSpPr>
            <p:cNvPr id="2747" name="Google Shape;2747;p95"/>
            <p:cNvSpPr/>
            <p:nvPr/>
          </p:nvSpPr>
          <p:spPr>
            <a:xfrm>
              <a:off x="1935537" y="5054399"/>
              <a:ext cx="83475" cy="13911"/>
            </a:xfrm>
            <a:custGeom>
              <a:rect b="b" l="l" r="r" t="t"/>
              <a:pathLst>
                <a:path extrusionOk="0" h="16480" w="98888">
                  <a:moveTo>
                    <a:pt x="90648" y="0"/>
                  </a:moveTo>
                  <a:lnTo>
                    <a:pt x="8240" y="0"/>
                  </a:lnTo>
                  <a:cubicBezTo>
                    <a:pt x="3692" y="0"/>
                    <a:pt x="0" y="3692"/>
                    <a:pt x="0" y="8240"/>
                  </a:cubicBezTo>
                  <a:cubicBezTo>
                    <a:pt x="0" y="12789"/>
                    <a:pt x="3692" y="16481"/>
                    <a:pt x="8240" y="16481"/>
                  </a:cubicBezTo>
                  <a:lnTo>
                    <a:pt x="90648" y="16481"/>
                  </a:lnTo>
                  <a:cubicBezTo>
                    <a:pt x="95197" y="16481"/>
                    <a:pt x="98888" y="12789"/>
                    <a:pt x="98888" y="8240"/>
                  </a:cubicBezTo>
                  <a:cubicBezTo>
                    <a:pt x="98888" y="3692"/>
                    <a:pt x="95197" y="0"/>
                    <a:pt x="9064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48" name="Google Shape;2748;p95"/>
            <p:cNvSpPr/>
            <p:nvPr/>
          </p:nvSpPr>
          <p:spPr>
            <a:xfrm>
              <a:off x="2046838" y="5054399"/>
              <a:ext cx="20868" cy="13911"/>
            </a:xfrm>
            <a:custGeom>
              <a:rect b="b" l="l" r="r" t="t"/>
              <a:pathLst>
                <a:path extrusionOk="0" h="16480" w="24721">
                  <a:moveTo>
                    <a:pt x="16481" y="0"/>
                  </a:moveTo>
                  <a:lnTo>
                    <a:pt x="8240" y="0"/>
                  </a:lnTo>
                  <a:cubicBezTo>
                    <a:pt x="3692" y="0"/>
                    <a:pt x="0" y="3692"/>
                    <a:pt x="0" y="8240"/>
                  </a:cubicBezTo>
                  <a:cubicBezTo>
                    <a:pt x="0" y="12789"/>
                    <a:pt x="3692" y="16481"/>
                    <a:pt x="8240" y="16481"/>
                  </a:cubicBezTo>
                  <a:lnTo>
                    <a:pt x="16481" y="16481"/>
                  </a:lnTo>
                  <a:cubicBezTo>
                    <a:pt x="21029" y="16481"/>
                    <a:pt x="24721" y="12789"/>
                    <a:pt x="24721" y="8240"/>
                  </a:cubicBezTo>
                  <a:cubicBezTo>
                    <a:pt x="24721" y="3692"/>
                    <a:pt x="21029" y="0"/>
                    <a:pt x="1648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49" name="Google Shape;2749;p95"/>
            <p:cNvSpPr/>
            <p:nvPr/>
          </p:nvSpPr>
          <p:spPr>
            <a:xfrm>
              <a:off x="1949449" y="5388302"/>
              <a:ext cx="55650" cy="41737"/>
            </a:xfrm>
            <a:custGeom>
              <a:rect b="b" l="l" r="r" t="t"/>
              <a:pathLst>
                <a:path extrusionOk="0" h="49444" w="65925">
                  <a:moveTo>
                    <a:pt x="43197" y="0"/>
                  </a:moveTo>
                  <a:lnTo>
                    <a:pt x="22736" y="0"/>
                  </a:lnTo>
                  <a:cubicBezTo>
                    <a:pt x="10202" y="0"/>
                    <a:pt x="0" y="10202"/>
                    <a:pt x="0" y="22736"/>
                  </a:cubicBezTo>
                  <a:lnTo>
                    <a:pt x="0" y="26717"/>
                  </a:lnTo>
                  <a:cubicBezTo>
                    <a:pt x="0" y="39251"/>
                    <a:pt x="10202" y="49445"/>
                    <a:pt x="22728" y="49445"/>
                  </a:cubicBezTo>
                  <a:lnTo>
                    <a:pt x="43190" y="49445"/>
                  </a:lnTo>
                  <a:cubicBezTo>
                    <a:pt x="55724" y="49445"/>
                    <a:pt x="65926" y="39251"/>
                    <a:pt x="65926" y="26717"/>
                  </a:cubicBezTo>
                  <a:lnTo>
                    <a:pt x="65926" y="22736"/>
                  </a:lnTo>
                  <a:cubicBezTo>
                    <a:pt x="65926" y="10202"/>
                    <a:pt x="55724" y="0"/>
                    <a:pt x="43197" y="0"/>
                  </a:cubicBezTo>
                  <a:close/>
                  <a:moveTo>
                    <a:pt x="49445" y="26717"/>
                  </a:moveTo>
                  <a:cubicBezTo>
                    <a:pt x="49445" y="30161"/>
                    <a:pt x="46643" y="32963"/>
                    <a:pt x="43198" y="32963"/>
                  </a:cubicBezTo>
                  <a:lnTo>
                    <a:pt x="22736" y="32963"/>
                  </a:lnTo>
                  <a:cubicBezTo>
                    <a:pt x="19283" y="32963"/>
                    <a:pt x="16481" y="30161"/>
                    <a:pt x="16481" y="26717"/>
                  </a:cubicBezTo>
                  <a:lnTo>
                    <a:pt x="16481" y="22736"/>
                  </a:lnTo>
                  <a:cubicBezTo>
                    <a:pt x="16481" y="19283"/>
                    <a:pt x="19282" y="16481"/>
                    <a:pt x="22736" y="16481"/>
                  </a:cubicBezTo>
                  <a:lnTo>
                    <a:pt x="43190" y="16481"/>
                  </a:lnTo>
                  <a:cubicBezTo>
                    <a:pt x="46643" y="16481"/>
                    <a:pt x="49445" y="19282"/>
                    <a:pt x="49445" y="22736"/>
                  </a:cubicBezTo>
                  <a:lnTo>
                    <a:pt x="49445" y="2671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50" name="Google Shape;2750;p95"/>
            <p:cNvSpPr/>
            <p:nvPr/>
          </p:nvSpPr>
          <p:spPr>
            <a:xfrm>
              <a:off x="1859016" y="5033530"/>
              <a:ext cx="236515" cy="417380"/>
            </a:xfrm>
            <a:custGeom>
              <a:rect b="b" l="l" r="r" t="t"/>
              <a:pathLst>
                <a:path extrusionOk="0" h="494447" w="280186">
                  <a:moveTo>
                    <a:pt x="250405" y="0"/>
                  </a:moveTo>
                  <a:lnTo>
                    <a:pt x="29790" y="0"/>
                  </a:lnTo>
                  <a:cubicBezTo>
                    <a:pt x="13366" y="0"/>
                    <a:pt x="0" y="13366"/>
                    <a:pt x="0" y="29790"/>
                  </a:cubicBezTo>
                  <a:lnTo>
                    <a:pt x="0" y="464657"/>
                  </a:lnTo>
                  <a:cubicBezTo>
                    <a:pt x="0" y="481081"/>
                    <a:pt x="13366" y="494447"/>
                    <a:pt x="29790" y="494447"/>
                  </a:cubicBezTo>
                  <a:lnTo>
                    <a:pt x="250396" y="494447"/>
                  </a:lnTo>
                  <a:cubicBezTo>
                    <a:pt x="266820" y="494447"/>
                    <a:pt x="280186" y="481081"/>
                    <a:pt x="280186" y="464665"/>
                  </a:cubicBezTo>
                  <a:lnTo>
                    <a:pt x="280186" y="29790"/>
                  </a:lnTo>
                  <a:cubicBezTo>
                    <a:pt x="280187" y="13366"/>
                    <a:pt x="266821" y="0"/>
                    <a:pt x="250405" y="0"/>
                  </a:cubicBezTo>
                  <a:close/>
                  <a:moveTo>
                    <a:pt x="263705" y="464657"/>
                  </a:moveTo>
                  <a:cubicBezTo>
                    <a:pt x="263705" y="471991"/>
                    <a:pt x="257739" y="477965"/>
                    <a:pt x="250405" y="477965"/>
                  </a:cubicBezTo>
                  <a:lnTo>
                    <a:pt x="29790" y="477965"/>
                  </a:lnTo>
                  <a:cubicBezTo>
                    <a:pt x="22448" y="477965"/>
                    <a:pt x="16482" y="471990"/>
                    <a:pt x="16482" y="464664"/>
                  </a:cubicBezTo>
                  <a:lnTo>
                    <a:pt x="16482" y="29790"/>
                  </a:lnTo>
                  <a:cubicBezTo>
                    <a:pt x="16482" y="22456"/>
                    <a:pt x="22448" y="16482"/>
                    <a:pt x="29790" y="16482"/>
                  </a:cubicBezTo>
                  <a:lnTo>
                    <a:pt x="250396" y="16482"/>
                  </a:lnTo>
                  <a:cubicBezTo>
                    <a:pt x="257738" y="16482"/>
                    <a:pt x="263704" y="22457"/>
                    <a:pt x="263704" y="29790"/>
                  </a:cubicBezTo>
                  <a:lnTo>
                    <a:pt x="263704" y="46465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51" name="Google Shape;2751;p95"/>
            <p:cNvSpPr/>
            <p:nvPr/>
          </p:nvSpPr>
          <p:spPr>
            <a:xfrm>
              <a:off x="1859017" y="5075267"/>
              <a:ext cx="236515" cy="306077"/>
            </a:xfrm>
            <a:custGeom>
              <a:rect b="b" l="l" r="r" t="t"/>
              <a:pathLst>
                <a:path extrusionOk="0" h="362593" w="280186">
                  <a:moveTo>
                    <a:pt x="271945" y="0"/>
                  </a:moveTo>
                  <a:lnTo>
                    <a:pt x="8240" y="0"/>
                  </a:lnTo>
                  <a:cubicBezTo>
                    <a:pt x="3692" y="0"/>
                    <a:pt x="0" y="3692"/>
                    <a:pt x="0" y="8240"/>
                  </a:cubicBezTo>
                  <a:lnTo>
                    <a:pt x="0" y="354353"/>
                  </a:lnTo>
                  <a:cubicBezTo>
                    <a:pt x="0" y="358902"/>
                    <a:pt x="3692" y="362594"/>
                    <a:pt x="8240" y="362594"/>
                  </a:cubicBezTo>
                  <a:lnTo>
                    <a:pt x="271946" y="362594"/>
                  </a:lnTo>
                  <a:cubicBezTo>
                    <a:pt x="276494" y="362594"/>
                    <a:pt x="280186" y="358902"/>
                    <a:pt x="280186" y="354353"/>
                  </a:cubicBezTo>
                  <a:lnTo>
                    <a:pt x="280186" y="8240"/>
                  </a:lnTo>
                  <a:cubicBezTo>
                    <a:pt x="280186" y="3692"/>
                    <a:pt x="276494" y="0"/>
                    <a:pt x="271945" y="0"/>
                  </a:cubicBezTo>
                  <a:close/>
                  <a:moveTo>
                    <a:pt x="263704" y="346113"/>
                  </a:moveTo>
                  <a:lnTo>
                    <a:pt x="16481" y="346113"/>
                  </a:lnTo>
                  <a:lnTo>
                    <a:pt x="16481" y="16482"/>
                  </a:lnTo>
                  <a:lnTo>
                    <a:pt x="263704" y="16482"/>
                  </a:lnTo>
                  <a:lnTo>
                    <a:pt x="263704" y="3461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sp>
        <p:nvSpPr>
          <p:cNvPr id="2752" name="Google Shape;2752;p95"/>
          <p:cNvSpPr/>
          <p:nvPr/>
        </p:nvSpPr>
        <p:spPr>
          <a:xfrm>
            <a:off x="1928456"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53" name="Google Shape;2753;p95"/>
          <p:cNvSpPr/>
          <p:nvPr/>
        </p:nvSpPr>
        <p:spPr>
          <a:xfrm>
            <a:off x="1977364"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Banca contorno" id="2754" name="Google Shape;2754;p95"/>
          <p:cNvPicPr preferRelativeResize="0"/>
          <p:nvPr/>
        </p:nvPicPr>
        <p:blipFill rotWithShape="1">
          <a:blip r:embed="rId24">
            <a:alphaModFix/>
          </a:blip>
          <a:srcRect b="0" l="0" r="0" t="0"/>
          <a:stretch/>
        </p:blipFill>
        <p:spPr>
          <a:xfrm>
            <a:off x="2014946" y="3097204"/>
            <a:ext cx="396719" cy="396719"/>
          </a:xfrm>
          <a:prstGeom prst="rect">
            <a:avLst/>
          </a:prstGeom>
          <a:noFill/>
          <a:ln>
            <a:noFill/>
          </a:ln>
        </p:spPr>
      </p:pic>
      <p:sp>
        <p:nvSpPr>
          <p:cNvPr id="2755" name="Google Shape;2755;p95"/>
          <p:cNvSpPr/>
          <p:nvPr/>
        </p:nvSpPr>
        <p:spPr>
          <a:xfrm>
            <a:off x="2652277"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56" name="Google Shape;2756;p95"/>
          <p:cNvSpPr/>
          <p:nvPr/>
        </p:nvSpPr>
        <p:spPr>
          <a:xfrm>
            <a:off x="2701185"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Stretta di mano contorno" id="2757" name="Google Shape;2757;p95"/>
          <p:cNvPicPr preferRelativeResize="0"/>
          <p:nvPr/>
        </p:nvPicPr>
        <p:blipFill rotWithShape="1">
          <a:blip r:embed="rId25">
            <a:alphaModFix/>
          </a:blip>
          <a:srcRect b="0" l="0" r="0" t="0"/>
          <a:stretch/>
        </p:blipFill>
        <p:spPr>
          <a:xfrm>
            <a:off x="2762885" y="3149956"/>
            <a:ext cx="348485" cy="348484"/>
          </a:xfrm>
          <a:prstGeom prst="rect">
            <a:avLst/>
          </a:prstGeom>
          <a:noFill/>
          <a:ln>
            <a:noFill/>
          </a:ln>
        </p:spPr>
      </p:pic>
      <p:sp>
        <p:nvSpPr>
          <p:cNvPr id="2758" name="Google Shape;2758;p95"/>
          <p:cNvSpPr/>
          <p:nvPr/>
        </p:nvSpPr>
        <p:spPr>
          <a:xfrm>
            <a:off x="3376098"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59" name="Google Shape;2759;p95"/>
          <p:cNvSpPr/>
          <p:nvPr/>
        </p:nvSpPr>
        <p:spPr>
          <a:xfrm>
            <a:off x="3425006"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Vlog contorno" id="2760" name="Google Shape;2760;p95"/>
          <p:cNvPicPr preferRelativeResize="0"/>
          <p:nvPr/>
        </p:nvPicPr>
        <p:blipFill rotWithShape="1">
          <a:blip r:embed="rId26">
            <a:alphaModFix/>
          </a:blip>
          <a:srcRect b="0" l="0" r="0" t="0"/>
          <a:stretch/>
        </p:blipFill>
        <p:spPr>
          <a:xfrm>
            <a:off x="3495653" y="3156615"/>
            <a:ext cx="335166" cy="335166"/>
          </a:xfrm>
          <a:prstGeom prst="rect">
            <a:avLst/>
          </a:prstGeom>
          <a:noFill/>
          <a:ln>
            <a:noFill/>
          </a:ln>
        </p:spPr>
      </p:pic>
      <p:sp>
        <p:nvSpPr>
          <p:cNvPr id="2761" name="Google Shape;2761;p95"/>
          <p:cNvSpPr/>
          <p:nvPr/>
        </p:nvSpPr>
        <p:spPr>
          <a:xfrm>
            <a:off x="4099919"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762" name="Google Shape;2762;p95"/>
          <p:cNvSpPr/>
          <p:nvPr/>
        </p:nvSpPr>
        <p:spPr>
          <a:xfrm>
            <a:off x="4148827"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Carta di credito contorno" id="2763" name="Google Shape;2763;p95"/>
          <p:cNvPicPr preferRelativeResize="0"/>
          <p:nvPr/>
        </p:nvPicPr>
        <p:blipFill rotWithShape="1">
          <a:blip r:embed="rId27">
            <a:alphaModFix/>
          </a:blip>
          <a:srcRect b="0" l="0" r="0" t="0"/>
          <a:stretch/>
        </p:blipFill>
        <p:spPr>
          <a:xfrm>
            <a:off x="4194170" y="3120268"/>
            <a:ext cx="389152" cy="389152"/>
          </a:xfrm>
          <a:prstGeom prst="rect">
            <a:avLst/>
          </a:prstGeom>
          <a:noFill/>
          <a:ln>
            <a:noFill/>
          </a:ln>
        </p:spPr>
      </p:pic>
      <p:sp>
        <p:nvSpPr>
          <p:cNvPr id="2764" name="Google Shape;2764;p95"/>
          <p:cNvSpPr/>
          <p:nvPr/>
        </p:nvSpPr>
        <p:spPr>
          <a:xfrm>
            <a:off x="4823741" y="3039349"/>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765" name="Google Shape;2765;p95"/>
          <p:cNvSpPr/>
          <p:nvPr/>
        </p:nvSpPr>
        <p:spPr>
          <a:xfrm>
            <a:off x="4872649" y="3088257"/>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766" name="Google Shape;2766;p95"/>
          <p:cNvSpPr/>
          <p:nvPr/>
        </p:nvSpPr>
        <p:spPr>
          <a:xfrm>
            <a:off x="5547560" y="3039349"/>
            <a:ext cx="569701"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767" name="Google Shape;2767;p95"/>
          <p:cNvSpPr/>
          <p:nvPr/>
        </p:nvSpPr>
        <p:spPr>
          <a:xfrm>
            <a:off x="5596468" y="3088257"/>
            <a:ext cx="471884"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pic>
        <p:nvPicPr>
          <p:cNvPr id="2768" name="Google Shape;2768;p95"/>
          <p:cNvPicPr preferRelativeResize="0"/>
          <p:nvPr/>
        </p:nvPicPr>
        <p:blipFill rotWithShape="1">
          <a:blip r:embed="rId28">
            <a:alphaModFix/>
          </a:blip>
          <a:srcRect b="0" l="0" r="0" t="0"/>
          <a:stretch/>
        </p:blipFill>
        <p:spPr>
          <a:xfrm>
            <a:off x="5704301" y="3164939"/>
            <a:ext cx="294545" cy="294545"/>
          </a:xfrm>
          <a:prstGeom prst="rect">
            <a:avLst/>
          </a:prstGeom>
          <a:noFill/>
          <a:ln>
            <a:noFill/>
          </a:ln>
        </p:spPr>
      </p:pic>
      <p:pic>
        <p:nvPicPr>
          <p:cNvPr descr="Wi-Fi contorno" id="2769" name="Google Shape;2769;p95"/>
          <p:cNvPicPr preferRelativeResize="0"/>
          <p:nvPr/>
        </p:nvPicPr>
        <p:blipFill rotWithShape="1">
          <a:blip r:embed="rId29">
            <a:alphaModFix/>
          </a:blip>
          <a:srcRect b="0" l="0" r="0" t="0"/>
          <a:stretch/>
        </p:blipFill>
        <p:spPr>
          <a:xfrm>
            <a:off x="4854110" y="1732669"/>
            <a:ext cx="488305" cy="541706"/>
          </a:xfrm>
          <a:prstGeom prst="rect">
            <a:avLst/>
          </a:prstGeom>
          <a:noFill/>
          <a:ln>
            <a:noFill/>
          </a:ln>
        </p:spPr>
      </p:pic>
      <p:pic>
        <p:nvPicPr>
          <p:cNvPr descr="Banca contorno" id="2770" name="Google Shape;2770;p95"/>
          <p:cNvPicPr preferRelativeResize="0"/>
          <p:nvPr/>
        </p:nvPicPr>
        <p:blipFill rotWithShape="1">
          <a:blip r:embed="rId30">
            <a:alphaModFix/>
          </a:blip>
          <a:srcRect b="0" l="0" r="0" t="0"/>
          <a:stretch/>
        </p:blipFill>
        <p:spPr>
          <a:xfrm>
            <a:off x="2010808" y="1762530"/>
            <a:ext cx="396719" cy="396719"/>
          </a:xfrm>
          <a:prstGeom prst="rect">
            <a:avLst/>
          </a:prstGeom>
          <a:noFill/>
          <a:ln>
            <a:noFill/>
          </a:ln>
        </p:spPr>
      </p:pic>
      <p:pic>
        <p:nvPicPr>
          <p:cNvPr descr="Cerchi con frecce contorno" id="2771" name="Google Shape;2771;p95"/>
          <p:cNvPicPr preferRelativeResize="0"/>
          <p:nvPr/>
        </p:nvPicPr>
        <p:blipFill rotWithShape="1">
          <a:blip r:embed="rId31">
            <a:alphaModFix/>
          </a:blip>
          <a:srcRect b="0" l="0" r="0" t="0"/>
          <a:stretch/>
        </p:blipFill>
        <p:spPr>
          <a:xfrm>
            <a:off x="524661" y="2454863"/>
            <a:ext cx="448804" cy="448804"/>
          </a:xfrm>
          <a:prstGeom prst="rect">
            <a:avLst/>
          </a:prstGeom>
          <a:noFill/>
          <a:ln>
            <a:noFill/>
          </a:ln>
        </p:spPr>
      </p:pic>
      <p:pic>
        <p:nvPicPr>
          <p:cNvPr descr="Wi-Fi contorno" id="2772" name="Google Shape;2772;p95"/>
          <p:cNvPicPr preferRelativeResize="0"/>
          <p:nvPr/>
        </p:nvPicPr>
        <p:blipFill rotWithShape="1">
          <a:blip r:embed="rId32">
            <a:alphaModFix/>
          </a:blip>
          <a:srcRect b="0" l="0" r="0" t="0"/>
          <a:stretch/>
        </p:blipFill>
        <p:spPr>
          <a:xfrm>
            <a:off x="4858248" y="3067343"/>
            <a:ext cx="488305" cy="488305"/>
          </a:xfrm>
          <a:prstGeom prst="rect">
            <a:avLst/>
          </a:prstGeom>
          <a:noFill/>
          <a:ln>
            <a:noFill/>
          </a:ln>
        </p:spPr>
      </p:pic>
      <p:sp>
        <p:nvSpPr>
          <p:cNvPr id="2773" name="Google Shape;2773;p95"/>
          <p:cNvSpPr/>
          <p:nvPr/>
        </p:nvSpPr>
        <p:spPr>
          <a:xfrm>
            <a:off x="475200" y="37312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74" name="Google Shape;2774;p95"/>
          <p:cNvSpPr/>
          <p:nvPr/>
        </p:nvSpPr>
        <p:spPr>
          <a:xfrm>
            <a:off x="521507" y="3781148"/>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descr="Cerchi con frecce contorno" id="2775" name="Google Shape;2775;p95"/>
          <p:cNvPicPr preferRelativeResize="0"/>
          <p:nvPr/>
        </p:nvPicPr>
        <p:blipFill rotWithShape="1">
          <a:blip r:embed="rId3">
            <a:alphaModFix/>
          </a:blip>
          <a:srcRect b="0" l="0" r="0" t="0"/>
          <a:stretch/>
        </p:blipFill>
        <p:spPr>
          <a:xfrm>
            <a:off x="524661" y="3782023"/>
            <a:ext cx="448804" cy="448804"/>
          </a:xfrm>
          <a:prstGeom prst="rect">
            <a:avLst/>
          </a:prstGeom>
          <a:noFill/>
          <a:ln>
            <a:noFill/>
          </a:ln>
        </p:spPr>
      </p:pic>
      <p:sp>
        <p:nvSpPr>
          <p:cNvPr id="2776" name="Google Shape;2776;p95"/>
          <p:cNvSpPr/>
          <p:nvPr/>
        </p:nvSpPr>
        <p:spPr>
          <a:xfrm>
            <a:off x="1195988" y="37312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77" name="Google Shape;2777;p95"/>
          <p:cNvSpPr/>
          <p:nvPr/>
        </p:nvSpPr>
        <p:spPr>
          <a:xfrm>
            <a:off x="1242296" y="3781146"/>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78" name="Google Shape;2778;p95"/>
          <p:cNvSpPr/>
          <p:nvPr/>
        </p:nvSpPr>
        <p:spPr>
          <a:xfrm>
            <a:off x="3364693" y="373127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79" name="Google Shape;2779;p95"/>
          <p:cNvSpPr/>
          <p:nvPr/>
        </p:nvSpPr>
        <p:spPr>
          <a:xfrm>
            <a:off x="3411001" y="3781148"/>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Ghirlanda contorno" id="2780" name="Google Shape;2780;p95"/>
          <p:cNvPicPr preferRelativeResize="0"/>
          <p:nvPr/>
        </p:nvPicPr>
        <p:blipFill rotWithShape="1">
          <a:blip r:embed="rId4">
            <a:alphaModFix/>
          </a:blip>
          <a:srcRect b="0" l="0" r="0" t="0"/>
          <a:stretch/>
        </p:blipFill>
        <p:spPr>
          <a:xfrm>
            <a:off x="3470400" y="3856633"/>
            <a:ext cx="339214" cy="339214"/>
          </a:xfrm>
          <a:prstGeom prst="rect">
            <a:avLst/>
          </a:prstGeom>
          <a:noFill/>
          <a:ln>
            <a:noFill/>
          </a:ln>
        </p:spPr>
      </p:pic>
      <p:sp>
        <p:nvSpPr>
          <p:cNvPr id="2781" name="Google Shape;2781;p95"/>
          <p:cNvSpPr/>
          <p:nvPr/>
        </p:nvSpPr>
        <p:spPr>
          <a:xfrm>
            <a:off x="1922924" y="373127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82" name="Google Shape;2782;p95"/>
          <p:cNvSpPr/>
          <p:nvPr/>
        </p:nvSpPr>
        <p:spPr>
          <a:xfrm>
            <a:off x="1969232" y="3781148"/>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descr="Utenti contorno" id="2783" name="Google Shape;2783;p95"/>
          <p:cNvPicPr preferRelativeResize="0"/>
          <p:nvPr/>
        </p:nvPicPr>
        <p:blipFill rotWithShape="1">
          <a:blip r:embed="rId33">
            <a:alphaModFix/>
          </a:blip>
          <a:srcRect b="0" l="0" r="0" t="0"/>
          <a:stretch/>
        </p:blipFill>
        <p:spPr>
          <a:xfrm>
            <a:off x="2020002" y="3842384"/>
            <a:ext cx="353173" cy="353173"/>
          </a:xfrm>
          <a:prstGeom prst="rect">
            <a:avLst/>
          </a:prstGeom>
          <a:noFill/>
          <a:ln>
            <a:noFill/>
          </a:ln>
        </p:spPr>
      </p:pic>
      <p:sp>
        <p:nvSpPr>
          <p:cNvPr id="2784" name="Google Shape;2784;p95"/>
          <p:cNvSpPr/>
          <p:nvPr/>
        </p:nvSpPr>
        <p:spPr>
          <a:xfrm>
            <a:off x="2643713" y="3731272"/>
            <a:ext cx="569699"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sp>
        <p:nvSpPr>
          <p:cNvPr id="2785" name="Google Shape;2785;p95"/>
          <p:cNvSpPr/>
          <p:nvPr/>
        </p:nvSpPr>
        <p:spPr>
          <a:xfrm>
            <a:off x="2690021" y="3781148"/>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venir"/>
              <a:buNone/>
            </a:pPr>
            <a:r>
              <a:t/>
            </a:r>
            <a:endParaRPr b="0" i="0" sz="1200" u="none" cap="none" strike="noStrike">
              <a:solidFill>
                <a:srgbClr val="000000"/>
              </a:solidFill>
              <a:latin typeface="Avenir"/>
              <a:ea typeface="Avenir"/>
              <a:cs typeface="Avenir"/>
              <a:sym typeface="Avenir"/>
            </a:endParaRPr>
          </a:p>
        </p:txBody>
      </p:sp>
      <p:pic>
        <p:nvPicPr>
          <p:cNvPr id="2786" name="Google Shape;2786;p95"/>
          <p:cNvPicPr preferRelativeResize="0"/>
          <p:nvPr/>
        </p:nvPicPr>
        <p:blipFill rotWithShape="1">
          <a:blip r:embed="rId6">
            <a:alphaModFix/>
          </a:blip>
          <a:srcRect b="0" l="0" r="0" t="0"/>
          <a:stretch/>
        </p:blipFill>
        <p:spPr>
          <a:xfrm>
            <a:off x="2755903" y="3833895"/>
            <a:ext cx="340116" cy="340116"/>
          </a:xfrm>
          <a:prstGeom prst="rect">
            <a:avLst/>
          </a:prstGeom>
          <a:noFill/>
          <a:ln>
            <a:noFill/>
          </a:ln>
        </p:spPr>
      </p:pic>
      <p:sp>
        <p:nvSpPr>
          <p:cNvPr id="2787" name="Google Shape;2787;p95"/>
          <p:cNvSpPr/>
          <p:nvPr/>
        </p:nvSpPr>
        <p:spPr>
          <a:xfrm>
            <a:off x="4086209" y="37312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788" name="Google Shape;2788;p95"/>
          <p:cNvSpPr/>
          <p:nvPr/>
        </p:nvSpPr>
        <p:spPr>
          <a:xfrm>
            <a:off x="4135117" y="3780180"/>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789" name="Google Shape;2789;p95"/>
          <p:cNvPicPr preferRelativeResize="0"/>
          <p:nvPr/>
        </p:nvPicPr>
        <p:blipFill rotWithShape="1">
          <a:blip r:embed="rId7">
            <a:alphaModFix/>
          </a:blip>
          <a:srcRect b="0" l="0" r="0" t="0"/>
          <a:stretch/>
        </p:blipFill>
        <p:spPr>
          <a:xfrm>
            <a:off x="4174213" y="3813537"/>
            <a:ext cx="393692" cy="397551"/>
          </a:xfrm>
          <a:prstGeom prst="rect">
            <a:avLst/>
          </a:prstGeom>
          <a:noFill/>
          <a:ln>
            <a:noFill/>
          </a:ln>
        </p:spPr>
      </p:pic>
      <p:sp>
        <p:nvSpPr>
          <p:cNvPr id="2790" name="Google Shape;2790;p95"/>
          <p:cNvSpPr/>
          <p:nvPr/>
        </p:nvSpPr>
        <p:spPr>
          <a:xfrm>
            <a:off x="4806463" y="37312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91" name="Google Shape;2791;p95"/>
          <p:cNvSpPr/>
          <p:nvPr/>
        </p:nvSpPr>
        <p:spPr>
          <a:xfrm>
            <a:off x="4855371" y="3780180"/>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792" name="Google Shape;2792;p95"/>
          <p:cNvPicPr preferRelativeResize="0"/>
          <p:nvPr/>
        </p:nvPicPr>
        <p:blipFill rotWithShape="1">
          <a:blip r:embed="rId8">
            <a:alphaModFix/>
          </a:blip>
          <a:srcRect b="0" l="0" r="0" t="0"/>
          <a:stretch/>
        </p:blipFill>
        <p:spPr>
          <a:xfrm>
            <a:off x="4899218" y="3943619"/>
            <a:ext cx="353487" cy="197402"/>
          </a:xfrm>
          <a:prstGeom prst="rect">
            <a:avLst/>
          </a:prstGeom>
          <a:noFill/>
          <a:ln>
            <a:noFill/>
          </a:ln>
        </p:spPr>
      </p:pic>
      <p:sp>
        <p:nvSpPr>
          <p:cNvPr id="2793" name="Google Shape;2793;p95"/>
          <p:cNvSpPr/>
          <p:nvPr/>
        </p:nvSpPr>
        <p:spPr>
          <a:xfrm>
            <a:off x="5531675" y="3731272"/>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94" name="Google Shape;2794;p95"/>
          <p:cNvSpPr/>
          <p:nvPr/>
        </p:nvSpPr>
        <p:spPr>
          <a:xfrm>
            <a:off x="5580583" y="3780180"/>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795" name="Google Shape;2795;p95"/>
          <p:cNvPicPr preferRelativeResize="0"/>
          <p:nvPr/>
        </p:nvPicPr>
        <p:blipFill rotWithShape="1">
          <a:blip r:embed="rId9">
            <a:alphaModFix/>
          </a:blip>
          <a:srcRect b="0" l="0" r="0" t="0"/>
          <a:stretch/>
        </p:blipFill>
        <p:spPr>
          <a:xfrm>
            <a:off x="5651513" y="3948317"/>
            <a:ext cx="312542" cy="164085"/>
          </a:xfrm>
          <a:prstGeom prst="rect">
            <a:avLst/>
          </a:prstGeom>
          <a:noFill/>
          <a:ln>
            <a:noFill/>
          </a:ln>
        </p:spPr>
      </p:pic>
      <p:sp>
        <p:nvSpPr>
          <p:cNvPr id="2796" name="Google Shape;2796;p95"/>
          <p:cNvSpPr/>
          <p:nvPr/>
        </p:nvSpPr>
        <p:spPr>
          <a:xfrm>
            <a:off x="6256886" y="3740018"/>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797" name="Google Shape;2797;p95"/>
          <p:cNvSpPr/>
          <p:nvPr/>
        </p:nvSpPr>
        <p:spPr>
          <a:xfrm>
            <a:off x="6305794" y="3788926"/>
            <a:ext cx="471884"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2798" name="Google Shape;2798;p95"/>
          <p:cNvPicPr preferRelativeResize="0"/>
          <p:nvPr/>
        </p:nvPicPr>
        <p:blipFill rotWithShape="1">
          <a:blip r:embed="rId12">
            <a:alphaModFix/>
          </a:blip>
          <a:srcRect b="0" l="0" r="0" t="0"/>
          <a:stretch/>
        </p:blipFill>
        <p:spPr>
          <a:xfrm>
            <a:off x="6388013" y="3869439"/>
            <a:ext cx="303237" cy="303237"/>
          </a:xfrm>
          <a:prstGeom prst="rect">
            <a:avLst/>
          </a:prstGeom>
          <a:noFill/>
          <a:ln>
            <a:noFill/>
          </a:ln>
        </p:spPr>
      </p:pic>
      <p:sp>
        <p:nvSpPr>
          <p:cNvPr id="2799" name="Google Shape;2799;p95"/>
          <p:cNvSpPr/>
          <p:nvPr/>
        </p:nvSpPr>
        <p:spPr>
          <a:xfrm>
            <a:off x="476675"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2800" name="Google Shape;2800;p95"/>
          <p:cNvSpPr/>
          <p:nvPr/>
        </p:nvSpPr>
        <p:spPr>
          <a:xfrm>
            <a:off x="525583"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pic>
        <p:nvPicPr>
          <p:cNvPr id="2801" name="Google Shape;2801;p95"/>
          <p:cNvPicPr preferRelativeResize="0"/>
          <p:nvPr/>
        </p:nvPicPr>
        <p:blipFill rotWithShape="1">
          <a:blip r:embed="rId13">
            <a:alphaModFix/>
          </a:blip>
          <a:srcRect b="0" l="0" r="0" t="0"/>
          <a:stretch/>
        </p:blipFill>
        <p:spPr>
          <a:xfrm>
            <a:off x="616798" y="4510116"/>
            <a:ext cx="291018" cy="291018"/>
          </a:xfrm>
          <a:prstGeom prst="rect">
            <a:avLst/>
          </a:prstGeom>
          <a:noFill/>
          <a:ln>
            <a:noFill/>
          </a:ln>
        </p:spPr>
      </p:pic>
      <p:sp>
        <p:nvSpPr>
          <p:cNvPr id="2802" name="Google Shape;2802;p95"/>
          <p:cNvSpPr/>
          <p:nvPr/>
        </p:nvSpPr>
        <p:spPr>
          <a:xfrm>
            <a:off x="1200496"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03" name="Google Shape;2803;p95"/>
          <p:cNvSpPr/>
          <p:nvPr/>
        </p:nvSpPr>
        <p:spPr>
          <a:xfrm>
            <a:off x="1249404"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nvGrpSpPr>
          <p:cNvPr id="2804" name="Google Shape;2804;p95"/>
          <p:cNvGrpSpPr/>
          <p:nvPr/>
        </p:nvGrpSpPr>
        <p:grpSpPr>
          <a:xfrm>
            <a:off x="1390124" y="4507343"/>
            <a:ext cx="177387" cy="313035"/>
            <a:chOff x="911360" y="1915368"/>
            <a:chExt cx="280187" cy="494447"/>
          </a:xfrm>
        </p:grpSpPr>
        <p:sp>
          <p:nvSpPr>
            <p:cNvPr id="2805" name="Google Shape;2805;p95"/>
            <p:cNvSpPr/>
            <p:nvPr/>
          </p:nvSpPr>
          <p:spPr>
            <a:xfrm>
              <a:off x="1002010" y="1940090"/>
              <a:ext cx="98888" cy="16480"/>
            </a:xfrm>
            <a:custGeom>
              <a:rect b="b" l="l" r="r" t="t"/>
              <a:pathLst>
                <a:path extrusionOk="0" h="16480" w="98888">
                  <a:moveTo>
                    <a:pt x="90648" y="0"/>
                  </a:moveTo>
                  <a:lnTo>
                    <a:pt x="8240" y="0"/>
                  </a:lnTo>
                  <a:cubicBezTo>
                    <a:pt x="3692" y="0"/>
                    <a:pt x="0" y="3692"/>
                    <a:pt x="0" y="8240"/>
                  </a:cubicBezTo>
                  <a:cubicBezTo>
                    <a:pt x="0" y="12789"/>
                    <a:pt x="3692" y="16481"/>
                    <a:pt x="8240" y="16481"/>
                  </a:cubicBezTo>
                  <a:lnTo>
                    <a:pt x="90648" y="16481"/>
                  </a:lnTo>
                  <a:cubicBezTo>
                    <a:pt x="95197" y="16481"/>
                    <a:pt x="98888" y="12789"/>
                    <a:pt x="98888" y="8240"/>
                  </a:cubicBezTo>
                  <a:cubicBezTo>
                    <a:pt x="98888" y="3692"/>
                    <a:pt x="95197" y="0"/>
                    <a:pt x="90648" y="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06" name="Google Shape;2806;p95"/>
            <p:cNvSpPr/>
            <p:nvPr/>
          </p:nvSpPr>
          <p:spPr>
            <a:xfrm>
              <a:off x="1133862" y="1940090"/>
              <a:ext cx="24721" cy="16480"/>
            </a:xfrm>
            <a:custGeom>
              <a:rect b="b" l="l" r="r" t="t"/>
              <a:pathLst>
                <a:path extrusionOk="0" h="16480" w="24721">
                  <a:moveTo>
                    <a:pt x="16481" y="0"/>
                  </a:moveTo>
                  <a:lnTo>
                    <a:pt x="8240" y="0"/>
                  </a:lnTo>
                  <a:cubicBezTo>
                    <a:pt x="3692" y="0"/>
                    <a:pt x="0" y="3692"/>
                    <a:pt x="0" y="8240"/>
                  </a:cubicBezTo>
                  <a:cubicBezTo>
                    <a:pt x="0" y="12789"/>
                    <a:pt x="3692" y="16481"/>
                    <a:pt x="8240" y="16481"/>
                  </a:cubicBezTo>
                  <a:lnTo>
                    <a:pt x="16481" y="16481"/>
                  </a:lnTo>
                  <a:cubicBezTo>
                    <a:pt x="21029" y="16481"/>
                    <a:pt x="24721" y="12789"/>
                    <a:pt x="24721" y="8240"/>
                  </a:cubicBezTo>
                  <a:cubicBezTo>
                    <a:pt x="24721" y="3692"/>
                    <a:pt x="21029" y="0"/>
                    <a:pt x="16481" y="0"/>
                  </a:cubicBez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07" name="Google Shape;2807;p95"/>
            <p:cNvSpPr/>
            <p:nvPr/>
          </p:nvSpPr>
          <p:spPr>
            <a:xfrm>
              <a:off x="1018491" y="2335647"/>
              <a:ext cx="65925" cy="49444"/>
            </a:xfrm>
            <a:custGeom>
              <a:rect b="b" l="l" r="r" t="t"/>
              <a:pathLst>
                <a:path extrusionOk="0" h="49444" w="65925">
                  <a:moveTo>
                    <a:pt x="43197" y="0"/>
                  </a:moveTo>
                  <a:lnTo>
                    <a:pt x="22736" y="0"/>
                  </a:lnTo>
                  <a:cubicBezTo>
                    <a:pt x="10202" y="0"/>
                    <a:pt x="0" y="10202"/>
                    <a:pt x="0" y="22736"/>
                  </a:cubicBezTo>
                  <a:lnTo>
                    <a:pt x="0" y="26717"/>
                  </a:lnTo>
                  <a:cubicBezTo>
                    <a:pt x="0" y="39251"/>
                    <a:pt x="10202" y="49445"/>
                    <a:pt x="22728" y="49445"/>
                  </a:cubicBezTo>
                  <a:lnTo>
                    <a:pt x="43190" y="49445"/>
                  </a:lnTo>
                  <a:cubicBezTo>
                    <a:pt x="55724" y="49445"/>
                    <a:pt x="65926" y="39251"/>
                    <a:pt x="65926" y="26717"/>
                  </a:cubicBezTo>
                  <a:lnTo>
                    <a:pt x="65926" y="22736"/>
                  </a:lnTo>
                  <a:cubicBezTo>
                    <a:pt x="65926" y="10202"/>
                    <a:pt x="55724" y="0"/>
                    <a:pt x="43197" y="0"/>
                  </a:cubicBezTo>
                  <a:close/>
                  <a:moveTo>
                    <a:pt x="49445" y="26717"/>
                  </a:moveTo>
                  <a:cubicBezTo>
                    <a:pt x="49445" y="30161"/>
                    <a:pt x="46643" y="32963"/>
                    <a:pt x="43198" y="32963"/>
                  </a:cubicBezTo>
                  <a:lnTo>
                    <a:pt x="22736" y="32963"/>
                  </a:lnTo>
                  <a:cubicBezTo>
                    <a:pt x="19283" y="32963"/>
                    <a:pt x="16481" y="30161"/>
                    <a:pt x="16481" y="26717"/>
                  </a:cubicBezTo>
                  <a:lnTo>
                    <a:pt x="16481" y="22736"/>
                  </a:lnTo>
                  <a:cubicBezTo>
                    <a:pt x="16481" y="19283"/>
                    <a:pt x="19282" y="16481"/>
                    <a:pt x="22736" y="16481"/>
                  </a:cubicBezTo>
                  <a:lnTo>
                    <a:pt x="43190" y="16481"/>
                  </a:lnTo>
                  <a:cubicBezTo>
                    <a:pt x="46643" y="16481"/>
                    <a:pt x="49445" y="19282"/>
                    <a:pt x="49445" y="22736"/>
                  </a:cubicBezTo>
                  <a:lnTo>
                    <a:pt x="49445" y="26717"/>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08" name="Google Shape;2808;p95"/>
            <p:cNvSpPr/>
            <p:nvPr/>
          </p:nvSpPr>
          <p:spPr>
            <a:xfrm>
              <a:off x="911360" y="1915368"/>
              <a:ext cx="280186" cy="494447"/>
            </a:xfrm>
            <a:custGeom>
              <a:rect b="b" l="l" r="r" t="t"/>
              <a:pathLst>
                <a:path extrusionOk="0" h="494447" w="280186">
                  <a:moveTo>
                    <a:pt x="250405" y="0"/>
                  </a:moveTo>
                  <a:lnTo>
                    <a:pt x="29790" y="0"/>
                  </a:lnTo>
                  <a:cubicBezTo>
                    <a:pt x="13366" y="0"/>
                    <a:pt x="0" y="13366"/>
                    <a:pt x="0" y="29790"/>
                  </a:cubicBezTo>
                  <a:lnTo>
                    <a:pt x="0" y="464657"/>
                  </a:lnTo>
                  <a:cubicBezTo>
                    <a:pt x="0" y="481081"/>
                    <a:pt x="13366" y="494447"/>
                    <a:pt x="29790" y="494447"/>
                  </a:cubicBezTo>
                  <a:lnTo>
                    <a:pt x="250396" y="494447"/>
                  </a:lnTo>
                  <a:cubicBezTo>
                    <a:pt x="266820" y="494447"/>
                    <a:pt x="280186" y="481081"/>
                    <a:pt x="280186" y="464665"/>
                  </a:cubicBezTo>
                  <a:lnTo>
                    <a:pt x="280186" y="29790"/>
                  </a:lnTo>
                  <a:cubicBezTo>
                    <a:pt x="280187" y="13366"/>
                    <a:pt x="266821" y="0"/>
                    <a:pt x="250405" y="0"/>
                  </a:cubicBezTo>
                  <a:close/>
                  <a:moveTo>
                    <a:pt x="263705" y="464657"/>
                  </a:moveTo>
                  <a:cubicBezTo>
                    <a:pt x="263705" y="471991"/>
                    <a:pt x="257739" y="477965"/>
                    <a:pt x="250405" y="477965"/>
                  </a:cubicBezTo>
                  <a:lnTo>
                    <a:pt x="29790" y="477965"/>
                  </a:lnTo>
                  <a:cubicBezTo>
                    <a:pt x="22448" y="477965"/>
                    <a:pt x="16482" y="471990"/>
                    <a:pt x="16482" y="464664"/>
                  </a:cubicBezTo>
                  <a:lnTo>
                    <a:pt x="16482" y="29790"/>
                  </a:lnTo>
                  <a:cubicBezTo>
                    <a:pt x="16482" y="22456"/>
                    <a:pt x="22448" y="16482"/>
                    <a:pt x="29790" y="16482"/>
                  </a:cubicBezTo>
                  <a:lnTo>
                    <a:pt x="250396" y="16482"/>
                  </a:lnTo>
                  <a:cubicBezTo>
                    <a:pt x="257738" y="16482"/>
                    <a:pt x="263704" y="22457"/>
                    <a:pt x="263704" y="29790"/>
                  </a:cubicBezTo>
                  <a:lnTo>
                    <a:pt x="263704" y="464657"/>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09" name="Google Shape;2809;p95"/>
            <p:cNvSpPr/>
            <p:nvPr/>
          </p:nvSpPr>
          <p:spPr>
            <a:xfrm>
              <a:off x="911361" y="1964812"/>
              <a:ext cx="280186" cy="362593"/>
            </a:xfrm>
            <a:custGeom>
              <a:rect b="b" l="l" r="r" t="t"/>
              <a:pathLst>
                <a:path extrusionOk="0" h="362593" w="280186">
                  <a:moveTo>
                    <a:pt x="271945" y="0"/>
                  </a:moveTo>
                  <a:lnTo>
                    <a:pt x="8240" y="0"/>
                  </a:lnTo>
                  <a:cubicBezTo>
                    <a:pt x="3692" y="0"/>
                    <a:pt x="0" y="3692"/>
                    <a:pt x="0" y="8240"/>
                  </a:cubicBezTo>
                  <a:lnTo>
                    <a:pt x="0" y="354353"/>
                  </a:lnTo>
                  <a:cubicBezTo>
                    <a:pt x="0" y="358902"/>
                    <a:pt x="3692" y="362594"/>
                    <a:pt x="8240" y="362594"/>
                  </a:cubicBezTo>
                  <a:lnTo>
                    <a:pt x="271946" y="362594"/>
                  </a:lnTo>
                  <a:cubicBezTo>
                    <a:pt x="276494" y="362594"/>
                    <a:pt x="280186" y="358902"/>
                    <a:pt x="280186" y="354353"/>
                  </a:cubicBezTo>
                  <a:lnTo>
                    <a:pt x="280186" y="8240"/>
                  </a:lnTo>
                  <a:cubicBezTo>
                    <a:pt x="280186" y="3692"/>
                    <a:pt x="276494" y="0"/>
                    <a:pt x="271945" y="0"/>
                  </a:cubicBezTo>
                  <a:close/>
                  <a:moveTo>
                    <a:pt x="263704" y="346113"/>
                  </a:moveTo>
                  <a:lnTo>
                    <a:pt x="16481" y="346113"/>
                  </a:lnTo>
                  <a:lnTo>
                    <a:pt x="16481" y="16482"/>
                  </a:lnTo>
                  <a:lnTo>
                    <a:pt x="263704" y="16482"/>
                  </a:lnTo>
                  <a:lnTo>
                    <a:pt x="263704" y="346113"/>
                  </a:lnTo>
                  <a:close/>
                </a:path>
              </a:pathLst>
            </a:custGeom>
            <a:solidFill>
              <a:srgbClr val="0047B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sp>
        <p:nvSpPr>
          <p:cNvPr id="2810" name="Google Shape;2810;p95"/>
          <p:cNvSpPr/>
          <p:nvPr/>
        </p:nvSpPr>
        <p:spPr>
          <a:xfrm>
            <a:off x="1924317"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11" name="Google Shape;2811;p95"/>
          <p:cNvSpPr/>
          <p:nvPr/>
        </p:nvSpPr>
        <p:spPr>
          <a:xfrm>
            <a:off x="1973225"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12" name="Google Shape;2812;p95"/>
          <p:cNvSpPr/>
          <p:nvPr/>
        </p:nvSpPr>
        <p:spPr>
          <a:xfrm>
            <a:off x="2648138"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13" name="Google Shape;2813;p95"/>
          <p:cNvSpPr/>
          <p:nvPr/>
        </p:nvSpPr>
        <p:spPr>
          <a:xfrm>
            <a:off x="2697047"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Stretta di mano contorno" id="2814" name="Google Shape;2814;p95"/>
          <p:cNvPicPr preferRelativeResize="0"/>
          <p:nvPr/>
        </p:nvPicPr>
        <p:blipFill rotWithShape="1">
          <a:blip r:embed="rId14">
            <a:alphaModFix/>
          </a:blip>
          <a:srcRect b="0" l="0" r="0" t="0"/>
          <a:stretch/>
        </p:blipFill>
        <p:spPr>
          <a:xfrm>
            <a:off x="2758746" y="4482929"/>
            <a:ext cx="348485" cy="348485"/>
          </a:xfrm>
          <a:prstGeom prst="rect">
            <a:avLst/>
          </a:prstGeom>
          <a:noFill/>
          <a:ln>
            <a:noFill/>
          </a:ln>
        </p:spPr>
      </p:pic>
      <p:grpSp>
        <p:nvGrpSpPr>
          <p:cNvPr id="2815" name="Google Shape;2815;p95"/>
          <p:cNvGrpSpPr/>
          <p:nvPr/>
        </p:nvGrpSpPr>
        <p:grpSpPr>
          <a:xfrm>
            <a:off x="3371960" y="4372321"/>
            <a:ext cx="569700" cy="569700"/>
            <a:chOff x="782863" y="1682818"/>
            <a:chExt cx="899856" cy="899856"/>
          </a:xfrm>
        </p:grpSpPr>
        <p:sp>
          <p:nvSpPr>
            <p:cNvPr id="2816" name="Google Shape;2816;p95"/>
            <p:cNvSpPr/>
            <p:nvPr/>
          </p:nvSpPr>
          <p:spPr>
            <a:xfrm>
              <a:off x="782863" y="16828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17" name="Google Shape;2817;p95"/>
            <p:cNvSpPr/>
            <p:nvPr/>
          </p:nvSpPr>
          <p:spPr>
            <a:xfrm>
              <a:off x="860115" y="17600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Vlog contorno" id="2818" name="Google Shape;2818;p95"/>
          <p:cNvPicPr preferRelativeResize="0"/>
          <p:nvPr/>
        </p:nvPicPr>
        <p:blipFill rotWithShape="1">
          <a:blip r:embed="rId15">
            <a:alphaModFix/>
          </a:blip>
          <a:srcRect b="0" l="0" r="0" t="0"/>
          <a:stretch/>
        </p:blipFill>
        <p:spPr>
          <a:xfrm>
            <a:off x="3491515" y="4489587"/>
            <a:ext cx="335166" cy="335166"/>
          </a:xfrm>
          <a:prstGeom prst="rect">
            <a:avLst/>
          </a:prstGeom>
          <a:noFill/>
          <a:ln>
            <a:noFill/>
          </a:ln>
        </p:spPr>
      </p:pic>
      <p:sp>
        <p:nvSpPr>
          <p:cNvPr id="2819" name="Google Shape;2819;p95"/>
          <p:cNvSpPr/>
          <p:nvPr/>
        </p:nvSpPr>
        <p:spPr>
          <a:xfrm>
            <a:off x="4095781"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20" name="Google Shape;2820;p95"/>
          <p:cNvSpPr/>
          <p:nvPr/>
        </p:nvSpPr>
        <p:spPr>
          <a:xfrm>
            <a:off x="4144689"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Carta di credito contorno" id="2821" name="Google Shape;2821;p95"/>
          <p:cNvPicPr preferRelativeResize="0"/>
          <p:nvPr/>
        </p:nvPicPr>
        <p:blipFill rotWithShape="1">
          <a:blip r:embed="rId16">
            <a:alphaModFix/>
          </a:blip>
          <a:srcRect b="0" l="0" r="0" t="0"/>
          <a:stretch/>
        </p:blipFill>
        <p:spPr>
          <a:xfrm>
            <a:off x="4190032" y="4453241"/>
            <a:ext cx="389152" cy="389152"/>
          </a:xfrm>
          <a:prstGeom prst="rect">
            <a:avLst/>
          </a:prstGeom>
          <a:noFill/>
          <a:ln>
            <a:noFill/>
          </a:ln>
        </p:spPr>
      </p:pic>
      <p:sp>
        <p:nvSpPr>
          <p:cNvPr id="2822" name="Google Shape;2822;p95"/>
          <p:cNvSpPr/>
          <p:nvPr/>
        </p:nvSpPr>
        <p:spPr>
          <a:xfrm>
            <a:off x="4819602" y="4372321"/>
            <a:ext cx="569700" cy="5697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23" name="Google Shape;2823;p95"/>
          <p:cNvSpPr/>
          <p:nvPr/>
        </p:nvSpPr>
        <p:spPr>
          <a:xfrm>
            <a:off x="4868510" y="4421229"/>
            <a:ext cx="471883" cy="47188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nvGrpSpPr>
          <p:cNvPr id="2824" name="Google Shape;2824;p95"/>
          <p:cNvGrpSpPr/>
          <p:nvPr/>
        </p:nvGrpSpPr>
        <p:grpSpPr>
          <a:xfrm>
            <a:off x="5543421" y="4372321"/>
            <a:ext cx="569701" cy="569700"/>
            <a:chOff x="630463" y="1998492"/>
            <a:chExt cx="1027152" cy="1027151"/>
          </a:xfrm>
        </p:grpSpPr>
        <p:sp>
          <p:nvSpPr>
            <p:cNvPr id="2825" name="Google Shape;2825;p95"/>
            <p:cNvSpPr/>
            <p:nvPr/>
          </p:nvSpPr>
          <p:spPr>
            <a:xfrm>
              <a:off x="630463" y="1998492"/>
              <a:ext cx="1027152" cy="1027151"/>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sp>
          <p:nvSpPr>
            <p:cNvPr id="2826" name="Google Shape;2826;p95"/>
            <p:cNvSpPr/>
            <p:nvPr/>
          </p:nvSpPr>
          <p:spPr>
            <a:xfrm>
              <a:off x="718643" y="2086672"/>
              <a:ext cx="850791" cy="850791"/>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D5DE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Avenir"/>
                <a:ea typeface="Avenir"/>
                <a:cs typeface="Avenir"/>
                <a:sym typeface="Avenir"/>
              </a:endParaRPr>
            </a:p>
          </p:txBody>
        </p:sp>
      </p:grpSp>
      <p:pic>
        <p:nvPicPr>
          <p:cNvPr id="2827" name="Google Shape;2827;p95"/>
          <p:cNvPicPr preferRelativeResize="0"/>
          <p:nvPr/>
        </p:nvPicPr>
        <p:blipFill rotWithShape="1">
          <a:blip r:embed="rId17">
            <a:alphaModFix/>
          </a:blip>
          <a:srcRect b="0" l="0" r="0" t="0"/>
          <a:stretch/>
        </p:blipFill>
        <p:spPr>
          <a:xfrm>
            <a:off x="5700162" y="4497911"/>
            <a:ext cx="294545" cy="294545"/>
          </a:xfrm>
          <a:prstGeom prst="rect">
            <a:avLst/>
          </a:prstGeom>
          <a:noFill/>
          <a:ln>
            <a:noFill/>
          </a:ln>
        </p:spPr>
      </p:pic>
      <p:pic>
        <p:nvPicPr>
          <p:cNvPr descr="Banca contorno" id="2828" name="Google Shape;2828;p95"/>
          <p:cNvPicPr preferRelativeResize="0"/>
          <p:nvPr/>
        </p:nvPicPr>
        <p:blipFill rotWithShape="1">
          <a:blip r:embed="rId30">
            <a:alphaModFix/>
          </a:blip>
          <a:srcRect b="0" l="0" r="0" t="0"/>
          <a:stretch/>
        </p:blipFill>
        <p:spPr>
          <a:xfrm>
            <a:off x="2010808" y="4430176"/>
            <a:ext cx="396719" cy="396719"/>
          </a:xfrm>
          <a:prstGeom prst="rect">
            <a:avLst/>
          </a:prstGeom>
          <a:noFill/>
          <a:ln>
            <a:noFill/>
          </a:ln>
        </p:spPr>
      </p:pic>
      <p:grpSp>
        <p:nvGrpSpPr>
          <p:cNvPr id="2829" name="Google Shape;2829;p95"/>
          <p:cNvGrpSpPr/>
          <p:nvPr/>
        </p:nvGrpSpPr>
        <p:grpSpPr>
          <a:xfrm>
            <a:off x="1374331" y="3897454"/>
            <a:ext cx="172676" cy="215845"/>
            <a:chOff x="4779963" y="3287713"/>
            <a:chExt cx="120650" cy="150813"/>
          </a:xfrm>
        </p:grpSpPr>
        <p:cxnSp>
          <p:nvCxnSpPr>
            <p:cNvPr id="2830" name="Google Shape;2830;p95"/>
            <p:cNvCxnSpPr/>
            <p:nvPr/>
          </p:nvCxnSpPr>
          <p:spPr>
            <a:xfrm>
              <a:off x="4779963" y="3348038"/>
              <a:ext cx="79375" cy="0"/>
            </a:xfrm>
            <a:prstGeom prst="straightConnector1">
              <a:avLst/>
            </a:prstGeom>
            <a:noFill/>
            <a:ln cap="rnd" cmpd="sng" w="19050">
              <a:solidFill>
                <a:schemeClr val="dk2"/>
              </a:solidFill>
              <a:prstDash val="solid"/>
              <a:round/>
              <a:headEnd len="med" w="med" type="none"/>
              <a:tailEnd len="med" w="med" type="none"/>
            </a:ln>
          </p:spPr>
        </p:cxnSp>
        <p:cxnSp>
          <p:nvCxnSpPr>
            <p:cNvPr id="2831" name="Google Shape;2831;p95"/>
            <p:cNvCxnSpPr/>
            <p:nvPr/>
          </p:nvCxnSpPr>
          <p:spPr>
            <a:xfrm>
              <a:off x="4779963" y="3378201"/>
              <a:ext cx="79375" cy="0"/>
            </a:xfrm>
            <a:prstGeom prst="straightConnector1">
              <a:avLst/>
            </a:prstGeom>
            <a:noFill/>
            <a:ln cap="rnd" cmpd="sng" w="19050">
              <a:solidFill>
                <a:schemeClr val="dk2"/>
              </a:solidFill>
              <a:prstDash val="solid"/>
              <a:round/>
              <a:headEnd len="med" w="med" type="none"/>
              <a:tailEnd len="med" w="med" type="none"/>
            </a:ln>
          </p:spPr>
        </p:cxnSp>
        <p:sp>
          <p:nvSpPr>
            <p:cNvPr id="2832" name="Google Shape;2832;p95"/>
            <p:cNvSpPr/>
            <p:nvPr/>
          </p:nvSpPr>
          <p:spPr>
            <a:xfrm>
              <a:off x="4795838" y="3287713"/>
              <a:ext cx="104775" cy="150813"/>
            </a:xfrm>
            <a:custGeom>
              <a:rect b="b" l="l" r="r" t="t"/>
              <a:pathLst>
                <a:path extrusionOk="0" h="40" w="28">
                  <a:moveTo>
                    <a:pt x="28" y="8"/>
                  </a:moveTo>
                  <a:cubicBezTo>
                    <a:pt x="25" y="3"/>
                    <a:pt x="21" y="0"/>
                    <a:pt x="16" y="0"/>
                  </a:cubicBezTo>
                  <a:cubicBezTo>
                    <a:pt x="7" y="0"/>
                    <a:pt x="0" y="9"/>
                    <a:pt x="0" y="20"/>
                  </a:cubicBezTo>
                  <a:cubicBezTo>
                    <a:pt x="0" y="31"/>
                    <a:pt x="7" y="40"/>
                    <a:pt x="16" y="40"/>
                  </a:cubicBezTo>
                  <a:cubicBezTo>
                    <a:pt x="21" y="40"/>
                    <a:pt x="25" y="37"/>
                    <a:pt x="28" y="32"/>
                  </a:cubicBezTo>
                </a:path>
              </a:pathLst>
            </a:custGeom>
            <a:noFill/>
            <a:ln cap="rnd" cmpd="sng" w="19050">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grpSp>
        <p:nvGrpSpPr>
          <p:cNvPr id="2833" name="Google Shape;2833;p95"/>
          <p:cNvGrpSpPr/>
          <p:nvPr/>
        </p:nvGrpSpPr>
        <p:grpSpPr>
          <a:xfrm>
            <a:off x="1378104" y="1240394"/>
            <a:ext cx="172676" cy="215845"/>
            <a:chOff x="4779963" y="3287713"/>
            <a:chExt cx="120650" cy="150813"/>
          </a:xfrm>
        </p:grpSpPr>
        <p:cxnSp>
          <p:nvCxnSpPr>
            <p:cNvPr id="2834" name="Google Shape;2834;p95"/>
            <p:cNvCxnSpPr/>
            <p:nvPr/>
          </p:nvCxnSpPr>
          <p:spPr>
            <a:xfrm>
              <a:off x="4779963" y="3348038"/>
              <a:ext cx="79375" cy="0"/>
            </a:xfrm>
            <a:prstGeom prst="straightConnector1">
              <a:avLst/>
            </a:prstGeom>
            <a:noFill/>
            <a:ln cap="rnd" cmpd="sng" w="19050">
              <a:solidFill>
                <a:schemeClr val="dk2"/>
              </a:solidFill>
              <a:prstDash val="solid"/>
              <a:round/>
              <a:headEnd len="med" w="med" type="none"/>
              <a:tailEnd len="med" w="med" type="none"/>
            </a:ln>
          </p:spPr>
        </p:cxnSp>
        <p:cxnSp>
          <p:nvCxnSpPr>
            <p:cNvPr id="2835" name="Google Shape;2835;p95"/>
            <p:cNvCxnSpPr/>
            <p:nvPr/>
          </p:nvCxnSpPr>
          <p:spPr>
            <a:xfrm>
              <a:off x="4779963" y="3378201"/>
              <a:ext cx="79375" cy="0"/>
            </a:xfrm>
            <a:prstGeom prst="straightConnector1">
              <a:avLst/>
            </a:prstGeom>
            <a:noFill/>
            <a:ln cap="rnd" cmpd="sng" w="19050">
              <a:solidFill>
                <a:schemeClr val="dk2"/>
              </a:solidFill>
              <a:prstDash val="solid"/>
              <a:round/>
              <a:headEnd len="med" w="med" type="none"/>
              <a:tailEnd len="med" w="med" type="none"/>
            </a:ln>
          </p:spPr>
        </p:cxnSp>
        <p:sp>
          <p:nvSpPr>
            <p:cNvPr id="2836" name="Google Shape;2836;p95"/>
            <p:cNvSpPr/>
            <p:nvPr/>
          </p:nvSpPr>
          <p:spPr>
            <a:xfrm>
              <a:off x="4795838" y="3287713"/>
              <a:ext cx="104775" cy="150813"/>
            </a:xfrm>
            <a:custGeom>
              <a:rect b="b" l="l" r="r" t="t"/>
              <a:pathLst>
                <a:path extrusionOk="0" h="40" w="28">
                  <a:moveTo>
                    <a:pt x="28" y="8"/>
                  </a:moveTo>
                  <a:cubicBezTo>
                    <a:pt x="25" y="3"/>
                    <a:pt x="21" y="0"/>
                    <a:pt x="16" y="0"/>
                  </a:cubicBezTo>
                  <a:cubicBezTo>
                    <a:pt x="7" y="0"/>
                    <a:pt x="0" y="9"/>
                    <a:pt x="0" y="20"/>
                  </a:cubicBezTo>
                  <a:cubicBezTo>
                    <a:pt x="0" y="31"/>
                    <a:pt x="7" y="40"/>
                    <a:pt x="16" y="40"/>
                  </a:cubicBezTo>
                  <a:cubicBezTo>
                    <a:pt x="21" y="40"/>
                    <a:pt x="25" y="37"/>
                    <a:pt x="28" y="32"/>
                  </a:cubicBezTo>
                </a:path>
              </a:pathLst>
            </a:custGeom>
            <a:noFill/>
            <a:ln cap="rnd" cmpd="sng" w="19050">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pic>
        <p:nvPicPr>
          <p:cNvPr descr="Wi-Fi contorno" id="2837" name="Google Shape;2837;p95"/>
          <p:cNvPicPr preferRelativeResize="0"/>
          <p:nvPr/>
        </p:nvPicPr>
        <p:blipFill rotWithShape="1">
          <a:blip r:embed="rId29">
            <a:alphaModFix/>
          </a:blip>
          <a:srcRect b="0" l="0" r="0" t="0"/>
          <a:stretch/>
        </p:blipFill>
        <p:spPr>
          <a:xfrm>
            <a:off x="4854110" y="4400315"/>
            <a:ext cx="488305" cy="5417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96"/>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ICONE NUMERI</a:t>
            </a:r>
            <a:endParaRPr/>
          </a:p>
        </p:txBody>
      </p:sp>
      <p:sp>
        <p:nvSpPr>
          <p:cNvPr id="2843" name="Google Shape;2843;p96"/>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grpSp>
        <p:nvGrpSpPr>
          <p:cNvPr id="2844" name="Google Shape;2844;p96"/>
          <p:cNvGrpSpPr/>
          <p:nvPr/>
        </p:nvGrpSpPr>
        <p:grpSpPr>
          <a:xfrm>
            <a:off x="494110" y="1235018"/>
            <a:ext cx="567000" cy="567000"/>
            <a:chOff x="4556085" y="5887191"/>
            <a:chExt cx="756000" cy="756000"/>
          </a:xfrm>
        </p:grpSpPr>
        <p:sp>
          <p:nvSpPr>
            <p:cNvPr id="2845" name="Google Shape;2845;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46" name="Google Shape;2846;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47" name="Google Shape;2847;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0</a:t>
              </a:r>
              <a:endParaRPr sz="1100"/>
            </a:p>
          </p:txBody>
        </p:sp>
      </p:grpSp>
      <p:grpSp>
        <p:nvGrpSpPr>
          <p:cNvPr id="2848" name="Google Shape;2848;p96"/>
          <p:cNvGrpSpPr/>
          <p:nvPr/>
        </p:nvGrpSpPr>
        <p:grpSpPr>
          <a:xfrm>
            <a:off x="1274912" y="1235018"/>
            <a:ext cx="567000" cy="567000"/>
            <a:chOff x="4556085" y="5887191"/>
            <a:chExt cx="756000" cy="756000"/>
          </a:xfrm>
        </p:grpSpPr>
        <p:sp>
          <p:nvSpPr>
            <p:cNvPr id="2849" name="Google Shape;2849;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50" name="Google Shape;2850;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51" name="Google Shape;2851;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1</a:t>
              </a:r>
              <a:endParaRPr sz="1100"/>
            </a:p>
          </p:txBody>
        </p:sp>
      </p:grpSp>
      <p:grpSp>
        <p:nvGrpSpPr>
          <p:cNvPr id="2852" name="Google Shape;2852;p96"/>
          <p:cNvGrpSpPr/>
          <p:nvPr/>
        </p:nvGrpSpPr>
        <p:grpSpPr>
          <a:xfrm>
            <a:off x="2055715" y="1235018"/>
            <a:ext cx="567000" cy="567000"/>
            <a:chOff x="4556085" y="5887191"/>
            <a:chExt cx="756000" cy="756000"/>
          </a:xfrm>
        </p:grpSpPr>
        <p:sp>
          <p:nvSpPr>
            <p:cNvPr id="2853" name="Google Shape;2853;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54" name="Google Shape;2854;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55" name="Google Shape;2855;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2</a:t>
              </a:r>
              <a:endParaRPr sz="1100"/>
            </a:p>
          </p:txBody>
        </p:sp>
      </p:grpSp>
      <p:grpSp>
        <p:nvGrpSpPr>
          <p:cNvPr id="2856" name="Google Shape;2856;p96"/>
          <p:cNvGrpSpPr/>
          <p:nvPr/>
        </p:nvGrpSpPr>
        <p:grpSpPr>
          <a:xfrm>
            <a:off x="2836517" y="1235018"/>
            <a:ext cx="567000" cy="567000"/>
            <a:chOff x="4556085" y="5887191"/>
            <a:chExt cx="756000" cy="756000"/>
          </a:xfrm>
        </p:grpSpPr>
        <p:sp>
          <p:nvSpPr>
            <p:cNvPr id="2857" name="Google Shape;2857;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58" name="Google Shape;2858;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59" name="Google Shape;2859;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3</a:t>
              </a:r>
              <a:endParaRPr sz="1100"/>
            </a:p>
          </p:txBody>
        </p:sp>
      </p:grpSp>
      <p:grpSp>
        <p:nvGrpSpPr>
          <p:cNvPr id="2860" name="Google Shape;2860;p96"/>
          <p:cNvGrpSpPr/>
          <p:nvPr/>
        </p:nvGrpSpPr>
        <p:grpSpPr>
          <a:xfrm>
            <a:off x="3617320" y="1235018"/>
            <a:ext cx="567000" cy="567000"/>
            <a:chOff x="4556085" y="5887191"/>
            <a:chExt cx="756000" cy="756000"/>
          </a:xfrm>
        </p:grpSpPr>
        <p:sp>
          <p:nvSpPr>
            <p:cNvPr id="2861" name="Google Shape;2861;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62" name="Google Shape;2862;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63" name="Google Shape;2863;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4</a:t>
              </a:r>
              <a:endParaRPr sz="1100"/>
            </a:p>
          </p:txBody>
        </p:sp>
      </p:grpSp>
      <p:grpSp>
        <p:nvGrpSpPr>
          <p:cNvPr id="2864" name="Google Shape;2864;p96"/>
          <p:cNvGrpSpPr/>
          <p:nvPr/>
        </p:nvGrpSpPr>
        <p:grpSpPr>
          <a:xfrm>
            <a:off x="4398122" y="1235018"/>
            <a:ext cx="567000" cy="567000"/>
            <a:chOff x="4556085" y="5887191"/>
            <a:chExt cx="756000" cy="756000"/>
          </a:xfrm>
        </p:grpSpPr>
        <p:sp>
          <p:nvSpPr>
            <p:cNvPr id="2865" name="Google Shape;2865;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66" name="Google Shape;2866;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67" name="Google Shape;2867;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5</a:t>
              </a:r>
              <a:endParaRPr sz="1100"/>
            </a:p>
          </p:txBody>
        </p:sp>
      </p:grpSp>
      <p:grpSp>
        <p:nvGrpSpPr>
          <p:cNvPr id="2868" name="Google Shape;2868;p96"/>
          <p:cNvGrpSpPr/>
          <p:nvPr/>
        </p:nvGrpSpPr>
        <p:grpSpPr>
          <a:xfrm>
            <a:off x="5178925" y="1235018"/>
            <a:ext cx="567000" cy="567000"/>
            <a:chOff x="4556085" y="5887191"/>
            <a:chExt cx="756000" cy="756000"/>
          </a:xfrm>
        </p:grpSpPr>
        <p:sp>
          <p:nvSpPr>
            <p:cNvPr id="2869" name="Google Shape;2869;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70" name="Google Shape;2870;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71" name="Google Shape;2871;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6</a:t>
              </a:r>
              <a:endParaRPr sz="1100"/>
            </a:p>
          </p:txBody>
        </p:sp>
      </p:grpSp>
      <p:grpSp>
        <p:nvGrpSpPr>
          <p:cNvPr id="2872" name="Google Shape;2872;p96"/>
          <p:cNvGrpSpPr/>
          <p:nvPr/>
        </p:nvGrpSpPr>
        <p:grpSpPr>
          <a:xfrm>
            <a:off x="5959727" y="1235018"/>
            <a:ext cx="567000" cy="567000"/>
            <a:chOff x="4556085" y="5887191"/>
            <a:chExt cx="756000" cy="756000"/>
          </a:xfrm>
        </p:grpSpPr>
        <p:sp>
          <p:nvSpPr>
            <p:cNvPr id="2873" name="Google Shape;2873;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74" name="Google Shape;2874;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75" name="Google Shape;2875;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7</a:t>
              </a:r>
              <a:endParaRPr sz="1100"/>
            </a:p>
          </p:txBody>
        </p:sp>
      </p:grpSp>
      <p:grpSp>
        <p:nvGrpSpPr>
          <p:cNvPr id="2876" name="Google Shape;2876;p96"/>
          <p:cNvGrpSpPr/>
          <p:nvPr/>
        </p:nvGrpSpPr>
        <p:grpSpPr>
          <a:xfrm>
            <a:off x="6740530" y="1235018"/>
            <a:ext cx="567000" cy="567000"/>
            <a:chOff x="4556085" y="5887191"/>
            <a:chExt cx="756000" cy="756000"/>
          </a:xfrm>
        </p:grpSpPr>
        <p:sp>
          <p:nvSpPr>
            <p:cNvPr id="2877" name="Google Shape;2877;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78" name="Google Shape;2878;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79" name="Google Shape;2879;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8</a:t>
              </a:r>
              <a:endParaRPr sz="1100"/>
            </a:p>
          </p:txBody>
        </p:sp>
      </p:grpSp>
      <p:grpSp>
        <p:nvGrpSpPr>
          <p:cNvPr id="2880" name="Google Shape;2880;p96"/>
          <p:cNvGrpSpPr/>
          <p:nvPr/>
        </p:nvGrpSpPr>
        <p:grpSpPr>
          <a:xfrm>
            <a:off x="7521333" y="1235018"/>
            <a:ext cx="567000" cy="567000"/>
            <a:chOff x="4556085" y="5887191"/>
            <a:chExt cx="756000" cy="756000"/>
          </a:xfrm>
        </p:grpSpPr>
        <p:sp>
          <p:nvSpPr>
            <p:cNvPr id="2881" name="Google Shape;2881;p9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2882" name="Google Shape;2882;p9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2883" name="Google Shape;2883;p9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9</a:t>
              </a:r>
              <a:endParaRPr sz="1100"/>
            </a:p>
          </p:txBody>
        </p:sp>
      </p:grpSp>
      <p:sp>
        <p:nvSpPr>
          <p:cNvPr id="2884" name="Google Shape;2884;p96"/>
          <p:cNvSpPr/>
          <p:nvPr/>
        </p:nvSpPr>
        <p:spPr>
          <a:xfrm>
            <a:off x="494110"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85" name="Google Shape;2885;p96"/>
          <p:cNvSpPr/>
          <p:nvPr/>
        </p:nvSpPr>
        <p:spPr>
          <a:xfrm>
            <a:off x="534610"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86" name="Google Shape;2886;p96"/>
          <p:cNvSpPr/>
          <p:nvPr/>
        </p:nvSpPr>
        <p:spPr>
          <a:xfrm>
            <a:off x="1274912"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87" name="Google Shape;2887;p96"/>
          <p:cNvSpPr/>
          <p:nvPr/>
        </p:nvSpPr>
        <p:spPr>
          <a:xfrm>
            <a:off x="1315412"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88" name="Google Shape;2888;p96"/>
          <p:cNvSpPr/>
          <p:nvPr/>
        </p:nvSpPr>
        <p:spPr>
          <a:xfrm>
            <a:off x="2055715"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89" name="Google Shape;2889;p96"/>
          <p:cNvSpPr/>
          <p:nvPr/>
        </p:nvSpPr>
        <p:spPr>
          <a:xfrm>
            <a:off x="2096215"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90" name="Google Shape;2890;p96"/>
          <p:cNvSpPr/>
          <p:nvPr/>
        </p:nvSpPr>
        <p:spPr>
          <a:xfrm>
            <a:off x="2836517"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91" name="Google Shape;2891;p96"/>
          <p:cNvSpPr/>
          <p:nvPr/>
        </p:nvSpPr>
        <p:spPr>
          <a:xfrm>
            <a:off x="2877017"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92" name="Google Shape;2892;p96"/>
          <p:cNvSpPr/>
          <p:nvPr/>
        </p:nvSpPr>
        <p:spPr>
          <a:xfrm>
            <a:off x="3617320"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93" name="Google Shape;2893;p96"/>
          <p:cNvSpPr/>
          <p:nvPr/>
        </p:nvSpPr>
        <p:spPr>
          <a:xfrm>
            <a:off x="3657820"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94" name="Google Shape;2894;p96"/>
          <p:cNvSpPr/>
          <p:nvPr/>
        </p:nvSpPr>
        <p:spPr>
          <a:xfrm>
            <a:off x="4398122"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95" name="Google Shape;2895;p96"/>
          <p:cNvSpPr/>
          <p:nvPr/>
        </p:nvSpPr>
        <p:spPr>
          <a:xfrm>
            <a:off x="4438622"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96" name="Google Shape;2896;p96"/>
          <p:cNvSpPr/>
          <p:nvPr/>
        </p:nvSpPr>
        <p:spPr>
          <a:xfrm>
            <a:off x="5178925"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97" name="Google Shape;2897;p96"/>
          <p:cNvSpPr/>
          <p:nvPr/>
        </p:nvSpPr>
        <p:spPr>
          <a:xfrm>
            <a:off x="5219425"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898" name="Google Shape;2898;p96"/>
          <p:cNvSpPr/>
          <p:nvPr/>
        </p:nvSpPr>
        <p:spPr>
          <a:xfrm>
            <a:off x="5959727"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899" name="Google Shape;2899;p96"/>
          <p:cNvSpPr/>
          <p:nvPr/>
        </p:nvSpPr>
        <p:spPr>
          <a:xfrm>
            <a:off x="6000227"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00" name="Google Shape;2900;p96"/>
          <p:cNvSpPr/>
          <p:nvPr/>
        </p:nvSpPr>
        <p:spPr>
          <a:xfrm>
            <a:off x="6740530"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01" name="Google Shape;2901;p96"/>
          <p:cNvSpPr/>
          <p:nvPr/>
        </p:nvSpPr>
        <p:spPr>
          <a:xfrm>
            <a:off x="6781030"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02" name="Google Shape;2902;p96"/>
          <p:cNvSpPr/>
          <p:nvPr/>
        </p:nvSpPr>
        <p:spPr>
          <a:xfrm>
            <a:off x="7521333" y="202769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03" name="Google Shape;2903;p96"/>
          <p:cNvSpPr/>
          <p:nvPr/>
        </p:nvSpPr>
        <p:spPr>
          <a:xfrm>
            <a:off x="7561833" y="206819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04" name="Google Shape;2904;p96"/>
          <p:cNvSpPr/>
          <p:nvPr/>
        </p:nvSpPr>
        <p:spPr>
          <a:xfrm>
            <a:off x="494110"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05" name="Google Shape;2905;p96"/>
          <p:cNvSpPr/>
          <p:nvPr/>
        </p:nvSpPr>
        <p:spPr>
          <a:xfrm>
            <a:off x="534610"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06" name="Google Shape;2906;p96"/>
          <p:cNvSpPr/>
          <p:nvPr/>
        </p:nvSpPr>
        <p:spPr>
          <a:xfrm>
            <a:off x="1274912"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07" name="Google Shape;2907;p96"/>
          <p:cNvSpPr/>
          <p:nvPr/>
        </p:nvSpPr>
        <p:spPr>
          <a:xfrm>
            <a:off x="1315412"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08" name="Google Shape;2908;p96"/>
          <p:cNvSpPr/>
          <p:nvPr/>
        </p:nvSpPr>
        <p:spPr>
          <a:xfrm>
            <a:off x="2055715"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09" name="Google Shape;2909;p96"/>
          <p:cNvSpPr/>
          <p:nvPr/>
        </p:nvSpPr>
        <p:spPr>
          <a:xfrm>
            <a:off x="2096215"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10" name="Google Shape;2910;p96"/>
          <p:cNvSpPr/>
          <p:nvPr/>
        </p:nvSpPr>
        <p:spPr>
          <a:xfrm>
            <a:off x="2836517"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11" name="Google Shape;2911;p96"/>
          <p:cNvSpPr/>
          <p:nvPr/>
        </p:nvSpPr>
        <p:spPr>
          <a:xfrm>
            <a:off x="2877017"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12" name="Google Shape;2912;p96"/>
          <p:cNvSpPr/>
          <p:nvPr/>
        </p:nvSpPr>
        <p:spPr>
          <a:xfrm>
            <a:off x="3617320"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13" name="Google Shape;2913;p96"/>
          <p:cNvSpPr/>
          <p:nvPr/>
        </p:nvSpPr>
        <p:spPr>
          <a:xfrm>
            <a:off x="3657820"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14" name="Google Shape;2914;p96"/>
          <p:cNvSpPr/>
          <p:nvPr/>
        </p:nvSpPr>
        <p:spPr>
          <a:xfrm>
            <a:off x="4398122"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15" name="Google Shape;2915;p96"/>
          <p:cNvSpPr/>
          <p:nvPr/>
        </p:nvSpPr>
        <p:spPr>
          <a:xfrm>
            <a:off x="4438622"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16" name="Google Shape;2916;p96"/>
          <p:cNvSpPr/>
          <p:nvPr/>
        </p:nvSpPr>
        <p:spPr>
          <a:xfrm>
            <a:off x="5178925"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17" name="Google Shape;2917;p96"/>
          <p:cNvSpPr/>
          <p:nvPr/>
        </p:nvSpPr>
        <p:spPr>
          <a:xfrm>
            <a:off x="5219425"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18" name="Google Shape;2918;p96"/>
          <p:cNvSpPr/>
          <p:nvPr/>
        </p:nvSpPr>
        <p:spPr>
          <a:xfrm>
            <a:off x="5959727"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19" name="Google Shape;2919;p96"/>
          <p:cNvSpPr/>
          <p:nvPr/>
        </p:nvSpPr>
        <p:spPr>
          <a:xfrm>
            <a:off x="6000227"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20" name="Google Shape;2920;p96"/>
          <p:cNvSpPr/>
          <p:nvPr/>
        </p:nvSpPr>
        <p:spPr>
          <a:xfrm>
            <a:off x="6740530"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21" name="Google Shape;2921;p96"/>
          <p:cNvSpPr/>
          <p:nvPr/>
        </p:nvSpPr>
        <p:spPr>
          <a:xfrm>
            <a:off x="6781030"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22" name="Google Shape;2922;p96"/>
          <p:cNvSpPr/>
          <p:nvPr/>
        </p:nvSpPr>
        <p:spPr>
          <a:xfrm>
            <a:off x="7521333" y="2838186"/>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23" name="Google Shape;2923;p96"/>
          <p:cNvSpPr/>
          <p:nvPr/>
        </p:nvSpPr>
        <p:spPr>
          <a:xfrm>
            <a:off x="7561833" y="2878686"/>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6ED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2924" name="Google Shape;2924;p96"/>
          <p:cNvSpPr txBox="1"/>
          <p:nvPr/>
        </p:nvSpPr>
        <p:spPr>
          <a:xfrm>
            <a:off x="494110"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0</a:t>
            </a:r>
            <a:endParaRPr sz="1100"/>
          </a:p>
        </p:txBody>
      </p:sp>
      <p:sp>
        <p:nvSpPr>
          <p:cNvPr id="2925" name="Google Shape;2925;p96"/>
          <p:cNvSpPr txBox="1"/>
          <p:nvPr/>
        </p:nvSpPr>
        <p:spPr>
          <a:xfrm>
            <a:off x="1274912"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1</a:t>
            </a:r>
            <a:endParaRPr sz="1100"/>
          </a:p>
        </p:txBody>
      </p:sp>
      <p:sp>
        <p:nvSpPr>
          <p:cNvPr id="2926" name="Google Shape;2926;p96"/>
          <p:cNvSpPr txBox="1"/>
          <p:nvPr/>
        </p:nvSpPr>
        <p:spPr>
          <a:xfrm>
            <a:off x="2055715"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2</a:t>
            </a:r>
            <a:endParaRPr sz="1100"/>
          </a:p>
        </p:txBody>
      </p:sp>
      <p:sp>
        <p:nvSpPr>
          <p:cNvPr id="2927" name="Google Shape;2927;p96"/>
          <p:cNvSpPr txBox="1"/>
          <p:nvPr/>
        </p:nvSpPr>
        <p:spPr>
          <a:xfrm>
            <a:off x="2836517"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3</a:t>
            </a:r>
            <a:endParaRPr sz="1100"/>
          </a:p>
        </p:txBody>
      </p:sp>
      <p:sp>
        <p:nvSpPr>
          <p:cNvPr id="2928" name="Google Shape;2928;p96"/>
          <p:cNvSpPr txBox="1"/>
          <p:nvPr/>
        </p:nvSpPr>
        <p:spPr>
          <a:xfrm>
            <a:off x="3617320"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4</a:t>
            </a:r>
            <a:endParaRPr sz="1100"/>
          </a:p>
        </p:txBody>
      </p:sp>
      <p:sp>
        <p:nvSpPr>
          <p:cNvPr id="2929" name="Google Shape;2929;p96"/>
          <p:cNvSpPr txBox="1"/>
          <p:nvPr/>
        </p:nvSpPr>
        <p:spPr>
          <a:xfrm>
            <a:off x="4398122"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5</a:t>
            </a:r>
            <a:endParaRPr sz="1100"/>
          </a:p>
        </p:txBody>
      </p:sp>
      <p:sp>
        <p:nvSpPr>
          <p:cNvPr id="2930" name="Google Shape;2930;p96"/>
          <p:cNvSpPr txBox="1"/>
          <p:nvPr/>
        </p:nvSpPr>
        <p:spPr>
          <a:xfrm>
            <a:off x="5178925"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6</a:t>
            </a:r>
            <a:endParaRPr sz="1100"/>
          </a:p>
        </p:txBody>
      </p:sp>
      <p:sp>
        <p:nvSpPr>
          <p:cNvPr id="2931" name="Google Shape;2931;p96"/>
          <p:cNvSpPr txBox="1"/>
          <p:nvPr/>
        </p:nvSpPr>
        <p:spPr>
          <a:xfrm>
            <a:off x="5959727"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7</a:t>
            </a:r>
            <a:endParaRPr sz="1100"/>
          </a:p>
        </p:txBody>
      </p:sp>
      <p:sp>
        <p:nvSpPr>
          <p:cNvPr id="2932" name="Google Shape;2932;p96"/>
          <p:cNvSpPr txBox="1"/>
          <p:nvPr/>
        </p:nvSpPr>
        <p:spPr>
          <a:xfrm>
            <a:off x="6740530"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8</a:t>
            </a:r>
            <a:endParaRPr sz="1100"/>
          </a:p>
        </p:txBody>
      </p:sp>
      <p:sp>
        <p:nvSpPr>
          <p:cNvPr id="2933" name="Google Shape;2933;p96"/>
          <p:cNvSpPr txBox="1"/>
          <p:nvPr/>
        </p:nvSpPr>
        <p:spPr>
          <a:xfrm>
            <a:off x="7521333" y="209839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lt1"/>
                </a:solidFill>
                <a:latin typeface="Avenir"/>
                <a:ea typeface="Avenir"/>
                <a:cs typeface="Avenir"/>
                <a:sym typeface="Avenir"/>
              </a:rPr>
              <a:t>9</a:t>
            </a:r>
            <a:endParaRPr sz="1100"/>
          </a:p>
        </p:txBody>
      </p:sp>
      <p:sp>
        <p:nvSpPr>
          <p:cNvPr id="2934" name="Google Shape;2934;p96"/>
          <p:cNvSpPr txBox="1"/>
          <p:nvPr/>
        </p:nvSpPr>
        <p:spPr>
          <a:xfrm>
            <a:off x="494110"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0</a:t>
            </a:r>
            <a:endParaRPr sz="1100"/>
          </a:p>
        </p:txBody>
      </p:sp>
      <p:sp>
        <p:nvSpPr>
          <p:cNvPr id="2935" name="Google Shape;2935;p96"/>
          <p:cNvSpPr txBox="1"/>
          <p:nvPr/>
        </p:nvSpPr>
        <p:spPr>
          <a:xfrm>
            <a:off x="1274912"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1</a:t>
            </a:r>
            <a:endParaRPr sz="1100"/>
          </a:p>
        </p:txBody>
      </p:sp>
      <p:sp>
        <p:nvSpPr>
          <p:cNvPr id="2936" name="Google Shape;2936;p96"/>
          <p:cNvSpPr txBox="1"/>
          <p:nvPr/>
        </p:nvSpPr>
        <p:spPr>
          <a:xfrm>
            <a:off x="2055715"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2</a:t>
            </a:r>
            <a:endParaRPr sz="1100"/>
          </a:p>
        </p:txBody>
      </p:sp>
      <p:sp>
        <p:nvSpPr>
          <p:cNvPr id="2937" name="Google Shape;2937;p96"/>
          <p:cNvSpPr txBox="1"/>
          <p:nvPr/>
        </p:nvSpPr>
        <p:spPr>
          <a:xfrm>
            <a:off x="2836517"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3</a:t>
            </a:r>
            <a:endParaRPr sz="1100"/>
          </a:p>
        </p:txBody>
      </p:sp>
      <p:sp>
        <p:nvSpPr>
          <p:cNvPr id="2938" name="Google Shape;2938;p96"/>
          <p:cNvSpPr txBox="1"/>
          <p:nvPr/>
        </p:nvSpPr>
        <p:spPr>
          <a:xfrm>
            <a:off x="3617320"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4</a:t>
            </a:r>
            <a:endParaRPr sz="1100"/>
          </a:p>
        </p:txBody>
      </p:sp>
      <p:sp>
        <p:nvSpPr>
          <p:cNvPr id="2939" name="Google Shape;2939;p96"/>
          <p:cNvSpPr txBox="1"/>
          <p:nvPr/>
        </p:nvSpPr>
        <p:spPr>
          <a:xfrm>
            <a:off x="4398122"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5</a:t>
            </a:r>
            <a:endParaRPr sz="1100"/>
          </a:p>
        </p:txBody>
      </p:sp>
      <p:sp>
        <p:nvSpPr>
          <p:cNvPr id="2940" name="Google Shape;2940;p96"/>
          <p:cNvSpPr txBox="1"/>
          <p:nvPr/>
        </p:nvSpPr>
        <p:spPr>
          <a:xfrm>
            <a:off x="5178925"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6</a:t>
            </a:r>
            <a:endParaRPr sz="1100"/>
          </a:p>
        </p:txBody>
      </p:sp>
      <p:sp>
        <p:nvSpPr>
          <p:cNvPr id="2941" name="Google Shape;2941;p96"/>
          <p:cNvSpPr txBox="1"/>
          <p:nvPr/>
        </p:nvSpPr>
        <p:spPr>
          <a:xfrm>
            <a:off x="5959727"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7</a:t>
            </a:r>
            <a:endParaRPr sz="1100"/>
          </a:p>
        </p:txBody>
      </p:sp>
      <p:sp>
        <p:nvSpPr>
          <p:cNvPr id="2942" name="Google Shape;2942;p96"/>
          <p:cNvSpPr txBox="1"/>
          <p:nvPr/>
        </p:nvSpPr>
        <p:spPr>
          <a:xfrm>
            <a:off x="6740530"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8</a:t>
            </a:r>
            <a:endParaRPr sz="1100"/>
          </a:p>
        </p:txBody>
      </p:sp>
      <p:sp>
        <p:nvSpPr>
          <p:cNvPr id="2943" name="Google Shape;2943;p96"/>
          <p:cNvSpPr txBox="1"/>
          <p:nvPr/>
        </p:nvSpPr>
        <p:spPr>
          <a:xfrm>
            <a:off x="7521333" y="2908887"/>
            <a:ext cx="567000" cy="425597"/>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9</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97"/>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ILLUSTRAZIONI</a:t>
            </a:r>
            <a:endParaRPr/>
          </a:p>
        </p:txBody>
      </p:sp>
      <p:sp>
        <p:nvSpPr>
          <p:cNvPr id="2949" name="Google Shape;2949;p97"/>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Posta, Pacchi e Distribuzione</a:t>
            </a:r>
            <a:endParaRPr/>
          </a:p>
        </p:txBody>
      </p:sp>
      <p:pic>
        <p:nvPicPr>
          <p:cNvPr id="2950" name="Google Shape;2950;p97"/>
          <p:cNvPicPr preferRelativeResize="0"/>
          <p:nvPr/>
        </p:nvPicPr>
        <p:blipFill rotWithShape="1">
          <a:blip r:embed="rId3">
            <a:alphaModFix/>
          </a:blip>
          <a:srcRect b="0" l="0" r="0" t="0"/>
          <a:stretch/>
        </p:blipFill>
        <p:spPr>
          <a:xfrm>
            <a:off x="2537460" y="1131569"/>
            <a:ext cx="3663315" cy="35413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sp>
        <p:nvSpPr>
          <p:cNvPr id="2955" name="Google Shape;2955;p98"/>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ILLUSTRAZIONI</a:t>
            </a:r>
            <a:endParaRPr/>
          </a:p>
        </p:txBody>
      </p:sp>
      <p:sp>
        <p:nvSpPr>
          <p:cNvPr id="2956" name="Google Shape;2956;p98"/>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Servizi Finanziari</a:t>
            </a:r>
            <a:endParaRPr/>
          </a:p>
        </p:txBody>
      </p:sp>
      <p:pic>
        <p:nvPicPr>
          <p:cNvPr id="2957" name="Google Shape;2957;p98"/>
          <p:cNvPicPr preferRelativeResize="0"/>
          <p:nvPr/>
        </p:nvPicPr>
        <p:blipFill rotWithShape="1">
          <a:blip r:embed="rId3">
            <a:alphaModFix/>
          </a:blip>
          <a:srcRect b="0" l="0" r="0" t="0"/>
          <a:stretch/>
        </p:blipFill>
        <p:spPr>
          <a:xfrm>
            <a:off x="2675402" y="1081311"/>
            <a:ext cx="3929398" cy="37986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72"/>
          <p:cNvSpPr txBox="1"/>
          <p:nvPr>
            <p:ph idx="1" type="body"/>
          </p:nvPr>
        </p:nvSpPr>
        <p:spPr>
          <a:xfrm>
            <a:off x="4572000" y="978694"/>
            <a:ext cx="4293394" cy="3606404"/>
          </a:xfrm>
          <a:prstGeom prst="rect">
            <a:avLst/>
          </a:prstGeom>
          <a:noFill/>
          <a:ln>
            <a:noFill/>
          </a:ln>
        </p:spPr>
        <p:txBody>
          <a:bodyPr anchorCtr="0" anchor="t" bIns="0" lIns="0" spcFirstLastPara="1" rIns="0" wrap="square" tIns="0">
            <a:normAutofit/>
          </a:bodyPr>
          <a:lstStyle/>
          <a:p>
            <a:pPr indent="-215900" lvl="0" marL="215900" rtl="0" algn="l">
              <a:lnSpc>
                <a:spcPct val="100000"/>
              </a:lnSpc>
              <a:spcBef>
                <a:spcPts val="0"/>
              </a:spcBef>
              <a:spcAft>
                <a:spcPts val="0"/>
              </a:spcAft>
              <a:buSzPts val="1600"/>
              <a:buChar char="•"/>
            </a:pPr>
            <a:r>
              <a:rPr b="0" i="0" lang="it" sz="1400" u="none" strike="noStrike">
                <a:solidFill>
                  <a:schemeClr val="lt2"/>
                </a:solidFill>
              </a:rPr>
              <a:t>Selezionando il TAB “HOME” dalla barra in alto, selezionando quindi “Nuova Diapositiva”, viene visualizzato un menù a tendina come illustrato nell’immagine a lato.</a:t>
            </a:r>
            <a:endParaRPr/>
          </a:p>
          <a:p>
            <a:pPr indent="-215900" lvl="0" marL="215900" rtl="0" algn="l">
              <a:lnSpc>
                <a:spcPct val="100000"/>
              </a:lnSpc>
              <a:spcBef>
                <a:spcPts val="800"/>
              </a:spcBef>
              <a:spcAft>
                <a:spcPts val="0"/>
              </a:spcAft>
              <a:buSzPts val="1600"/>
              <a:buChar char="•"/>
            </a:pPr>
            <a:r>
              <a:rPr b="0" i="0" lang="it" sz="1400" u="none" strike="noStrike">
                <a:solidFill>
                  <a:schemeClr val="lt2"/>
                </a:solidFill>
              </a:rPr>
              <a:t>Questo menù a tendina contiene tutte le slide preimpostate per uso generico. Potete scegliere tra una di queste quando iniziate una nuova slide.</a:t>
            </a:r>
            <a:endParaRPr/>
          </a:p>
          <a:p>
            <a:pPr indent="-215900" lvl="0" marL="215900" rtl="0" algn="l">
              <a:lnSpc>
                <a:spcPct val="100000"/>
              </a:lnSpc>
              <a:spcBef>
                <a:spcPts val="800"/>
              </a:spcBef>
              <a:spcAft>
                <a:spcPts val="0"/>
              </a:spcAft>
              <a:buSzPts val="1600"/>
              <a:buChar char="•"/>
            </a:pPr>
            <a:r>
              <a:rPr b="0" i="0" lang="it" sz="1400" u="none" strike="noStrike">
                <a:solidFill>
                  <a:schemeClr val="lt2"/>
                </a:solidFill>
              </a:rPr>
              <a:t>Se volete utilizzare lo stesso layout per la prossima slide, è sufficiente selezionare la slide attuale, cliccare con il tasto dx e selezionare duplica (in alternativa CTRL+D)</a:t>
            </a:r>
            <a:endParaRPr/>
          </a:p>
          <a:p>
            <a:pPr indent="-215900" lvl="0" marL="215900" rtl="0" algn="l">
              <a:lnSpc>
                <a:spcPct val="100000"/>
              </a:lnSpc>
              <a:spcBef>
                <a:spcPts val="800"/>
              </a:spcBef>
              <a:spcAft>
                <a:spcPts val="0"/>
              </a:spcAft>
              <a:buSzPts val="1600"/>
              <a:buChar char="•"/>
            </a:pPr>
            <a:r>
              <a:rPr b="0" i="0" lang="it" sz="1400" u="none" strike="noStrike">
                <a:solidFill>
                  <a:schemeClr val="lt2"/>
                </a:solidFill>
              </a:rPr>
              <a:t>Si consiglia di cancellare le slide illustrative del presente layout solo dopo aver creato la propria presentazione, in modo da poterne riutilizzare gli elementi.</a:t>
            </a:r>
            <a:endParaRPr>
              <a:solidFill>
                <a:schemeClr val="lt2"/>
              </a:solidFill>
            </a:endParaRPr>
          </a:p>
        </p:txBody>
      </p:sp>
      <p:sp>
        <p:nvSpPr>
          <p:cNvPr id="1567" name="Google Shape;1567;p72"/>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COME UTILIZZARE QUESTO TEMPLATE</a:t>
            </a:r>
            <a:endParaRPr/>
          </a:p>
        </p:txBody>
      </p:sp>
      <p:sp>
        <p:nvSpPr>
          <p:cNvPr id="1568" name="Google Shape;1568;p72"/>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CREARE NUOVE SLIDE</a:t>
            </a:r>
            <a:endParaRPr/>
          </a:p>
        </p:txBody>
      </p:sp>
      <p:pic>
        <p:nvPicPr>
          <p:cNvPr id="1569" name="Google Shape;1569;p72"/>
          <p:cNvPicPr preferRelativeResize="0"/>
          <p:nvPr/>
        </p:nvPicPr>
        <p:blipFill rotWithShape="1">
          <a:blip r:embed="rId3">
            <a:alphaModFix/>
          </a:blip>
          <a:srcRect b="0" l="0" r="0" t="6385"/>
          <a:stretch/>
        </p:blipFill>
        <p:spPr>
          <a:xfrm>
            <a:off x="278606" y="978693"/>
            <a:ext cx="4186658" cy="30572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99"/>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ILLUSTRAZIONI</a:t>
            </a:r>
            <a:endParaRPr/>
          </a:p>
        </p:txBody>
      </p:sp>
      <p:sp>
        <p:nvSpPr>
          <p:cNvPr id="2963" name="Google Shape;2963;p99"/>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Servizi Assicurativi</a:t>
            </a:r>
            <a:endParaRPr/>
          </a:p>
        </p:txBody>
      </p:sp>
      <p:pic>
        <p:nvPicPr>
          <p:cNvPr descr="Immagine che contiene testo, accessorio&#10;&#10;Descrizione generata automaticamente" id="2964" name="Google Shape;2964;p99"/>
          <p:cNvPicPr preferRelativeResize="0"/>
          <p:nvPr/>
        </p:nvPicPr>
        <p:blipFill rotWithShape="1">
          <a:blip r:embed="rId3">
            <a:alphaModFix/>
          </a:blip>
          <a:srcRect b="0" l="0" r="0" t="0"/>
          <a:stretch/>
        </p:blipFill>
        <p:spPr>
          <a:xfrm>
            <a:off x="2557973" y="1116516"/>
            <a:ext cx="3684610" cy="35619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100"/>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SET ILLUSTRAZIONI</a:t>
            </a:r>
            <a:endParaRPr/>
          </a:p>
        </p:txBody>
      </p:sp>
      <p:sp>
        <p:nvSpPr>
          <p:cNvPr id="2970" name="Google Shape;2970;p100"/>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Pagamenti e Mobile</a:t>
            </a:r>
            <a:endParaRPr/>
          </a:p>
        </p:txBody>
      </p:sp>
      <p:pic>
        <p:nvPicPr>
          <p:cNvPr id="2971" name="Google Shape;2971;p100"/>
          <p:cNvPicPr preferRelativeResize="0"/>
          <p:nvPr/>
        </p:nvPicPr>
        <p:blipFill rotWithShape="1">
          <a:blip r:embed="rId3">
            <a:alphaModFix/>
          </a:blip>
          <a:srcRect b="0" l="0" r="0" t="0"/>
          <a:stretch/>
        </p:blipFill>
        <p:spPr>
          <a:xfrm>
            <a:off x="2366119" y="1125431"/>
            <a:ext cx="4007798" cy="38744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101"/>
          <p:cNvSpPr txBox="1"/>
          <p:nvPr>
            <p:ph idx="1" type="body"/>
          </p:nvPr>
        </p:nvSpPr>
        <p:spPr>
          <a:xfrm>
            <a:off x="4572000" y="1573153"/>
            <a:ext cx="4293394" cy="2970200"/>
          </a:xfrm>
          <a:prstGeom prst="rect">
            <a:avLst/>
          </a:prstGeom>
          <a:noFill/>
          <a:ln>
            <a:noFill/>
          </a:ln>
        </p:spPr>
        <p:txBody>
          <a:bodyPr anchorCtr="0" anchor="t" bIns="0" lIns="81000" spcFirstLastPara="1" rIns="0" wrap="square" tIns="0">
            <a:normAutofit/>
          </a:bodyPr>
          <a:lstStyle/>
          <a:p>
            <a:pPr indent="0" lvl="0" marL="0" rtl="0" algn="l">
              <a:lnSpc>
                <a:spcPct val="100000"/>
              </a:lnSpc>
              <a:spcBef>
                <a:spcPts val="0"/>
              </a:spcBef>
              <a:spcAft>
                <a:spcPts val="0"/>
              </a:spcAft>
              <a:buSzPts val="1400"/>
              <a:buNone/>
            </a:pPr>
            <a:r>
              <a:rPr b="0" i="0" lang="it" sz="1200" u="none" strike="noStrike">
                <a:solidFill>
                  <a:schemeClr val="lt2"/>
                </a:solidFill>
                <a:latin typeface="Arial"/>
                <a:ea typeface="Arial"/>
                <a:cs typeface="Arial"/>
                <a:sym typeface="Arial"/>
              </a:rPr>
              <a:t>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a:t>
            </a:r>
            <a:endParaRPr sz="1200">
              <a:solidFill>
                <a:schemeClr val="lt2"/>
              </a:solidFill>
            </a:endParaRPr>
          </a:p>
        </p:txBody>
      </p:sp>
      <p:sp>
        <p:nvSpPr>
          <p:cNvPr id="2977" name="Google Shape;2977;p101"/>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2978" name="Google Shape;2978;p101"/>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2979" name="Google Shape;2979;p101"/>
          <p:cNvSpPr/>
          <p:nvPr/>
        </p:nvSpPr>
        <p:spPr>
          <a:xfrm>
            <a:off x="864965" y="963520"/>
            <a:ext cx="5130140"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Esempio di testo a lato di un immagine</a:t>
            </a:r>
            <a:endParaRPr b="0" i="0" sz="1500" u="none" cap="none" strike="noStrike">
              <a:solidFill>
                <a:srgbClr val="0047BB"/>
              </a:solidFill>
              <a:latin typeface="Avenir"/>
              <a:ea typeface="Avenir"/>
              <a:cs typeface="Avenir"/>
              <a:sym typeface="Avenir"/>
            </a:endParaRPr>
          </a:p>
        </p:txBody>
      </p:sp>
      <p:cxnSp>
        <p:nvCxnSpPr>
          <p:cNvPr id="2980" name="Google Shape;2980;p101"/>
          <p:cNvCxnSpPr/>
          <p:nvPr/>
        </p:nvCxnSpPr>
        <p:spPr>
          <a:xfrm>
            <a:off x="808274" y="1249069"/>
            <a:ext cx="3398035" cy="0"/>
          </a:xfrm>
          <a:prstGeom prst="straightConnector1">
            <a:avLst/>
          </a:prstGeom>
          <a:noFill/>
          <a:ln cap="flat" cmpd="sng" w="12700">
            <a:solidFill>
              <a:schemeClr val="accent1"/>
            </a:solidFill>
            <a:prstDash val="solid"/>
            <a:miter lim="800000"/>
            <a:headEnd len="sm" w="sm" type="none"/>
            <a:tailEnd len="sm" w="sm" type="none"/>
          </a:ln>
        </p:spPr>
      </p:cxnSp>
      <p:grpSp>
        <p:nvGrpSpPr>
          <p:cNvPr id="2981" name="Google Shape;2981;p101"/>
          <p:cNvGrpSpPr/>
          <p:nvPr/>
        </p:nvGrpSpPr>
        <p:grpSpPr>
          <a:xfrm>
            <a:off x="278607" y="979069"/>
            <a:ext cx="540000" cy="540000"/>
            <a:chOff x="630463" y="1530418"/>
            <a:chExt cx="899856" cy="899856"/>
          </a:xfrm>
        </p:grpSpPr>
        <p:sp>
          <p:nvSpPr>
            <p:cNvPr id="2982" name="Google Shape;2982;p101"/>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2983" name="Google Shape;2983;p101"/>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pic>
        <p:nvPicPr>
          <p:cNvPr descr="Immagine che contiene persona, interni, parete, donna&#10;&#10;Descrizione generata automaticamente" id="2984" name="Google Shape;2984;p101"/>
          <p:cNvPicPr preferRelativeResize="0"/>
          <p:nvPr/>
        </p:nvPicPr>
        <p:blipFill rotWithShape="1">
          <a:blip r:embed="rId3">
            <a:alphaModFix/>
          </a:blip>
          <a:srcRect b="0" l="3850" r="0" t="0"/>
          <a:stretch/>
        </p:blipFill>
        <p:spPr>
          <a:xfrm>
            <a:off x="278606" y="1565427"/>
            <a:ext cx="4070578" cy="302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pic>
        <p:nvPicPr>
          <p:cNvPr descr="Immagine che contiene persona, inpiedi&#10;&#10;Descrizione generata automaticamente" id="2989" name="Google Shape;2989;p102"/>
          <p:cNvPicPr preferRelativeResize="0"/>
          <p:nvPr/>
        </p:nvPicPr>
        <p:blipFill rotWithShape="1">
          <a:blip r:embed="rId3">
            <a:alphaModFix/>
          </a:blip>
          <a:srcRect b="0" l="0" r="38094" t="6416"/>
          <a:stretch/>
        </p:blipFill>
        <p:spPr>
          <a:xfrm>
            <a:off x="5525505" y="978694"/>
            <a:ext cx="3339890" cy="3606403"/>
          </a:xfrm>
          <a:prstGeom prst="rect">
            <a:avLst/>
          </a:prstGeom>
          <a:noFill/>
          <a:ln>
            <a:noFill/>
          </a:ln>
        </p:spPr>
      </p:pic>
      <p:cxnSp>
        <p:nvCxnSpPr>
          <p:cNvPr id="2990" name="Google Shape;2990;p102"/>
          <p:cNvCxnSpPr/>
          <p:nvPr/>
        </p:nvCxnSpPr>
        <p:spPr>
          <a:xfrm>
            <a:off x="5533511" y="978694"/>
            <a:ext cx="0" cy="3606404"/>
          </a:xfrm>
          <a:prstGeom prst="straightConnector1">
            <a:avLst/>
          </a:prstGeom>
          <a:noFill/>
          <a:ln cap="flat" cmpd="sng" w="28575">
            <a:solidFill>
              <a:schemeClr val="accent2"/>
            </a:solidFill>
            <a:prstDash val="solid"/>
            <a:miter lim="800000"/>
            <a:headEnd len="sm" w="sm" type="none"/>
            <a:tailEnd len="sm" w="sm" type="none"/>
          </a:ln>
        </p:spPr>
      </p:cxnSp>
      <p:pic>
        <p:nvPicPr>
          <p:cNvPr descr="Immagine che contiene testo, persona&#10;&#10;Descrizione generata automaticamente" id="2991" name="Google Shape;2991;p102"/>
          <p:cNvPicPr preferRelativeResize="0"/>
          <p:nvPr/>
        </p:nvPicPr>
        <p:blipFill rotWithShape="1">
          <a:blip r:embed="rId4">
            <a:alphaModFix/>
          </a:blip>
          <a:srcRect b="0" l="0" r="29194" t="0"/>
          <a:stretch/>
        </p:blipFill>
        <p:spPr>
          <a:xfrm flipH="1">
            <a:off x="494109" y="978694"/>
            <a:ext cx="3576362" cy="3607841"/>
          </a:xfrm>
          <a:prstGeom prst="rect">
            <a:avLst/>
          </a:prstGeom>
          <a:noFill/>
          <a:ln>
            <a:noFill/>
          </a:ln>
        </p:spPr>
      </p:pic>
      <p:cxnSp>
        <p:nvCxnSpPr>
          <p:cNvPr id="2992" name="Google Shape;2992;p102"/>
          <p:cNvCxnSpPr/>
          <p:nvPr/>
        </p:nvCxnSpPr>
        <p:spPr>
          <a:xfrm>
            <a:off x="4070471" y="978694"/>
            <a:ext cx="0" cy="3606404"/>
          </a:xfrm>
          <a:prstGeom prst="straightConnector1">
            <a:avLst/>
          </a:prstGeom>
          <a:noFill/>
          <a:ln cap="flat" cmpd="sng" w="28575">
            <a:solidFill>
              <a:schemeClr val="accent1"/>
            </a:solidFill>
            <a:prstDash val="solid"/>
            <a:miter lim="800000"/>
            <a:headEnd len="sm" w="sm" type="none"/>
            <a:tailEnd len="sm" w="sm" type="none"/>
          </a:ln>
        </p:spPr>
      </p:cxnSp>
      <p:sp>
        <p:nvSpPr>
          <p:cNvPr id="2993" name="Google Shape;2993;p102"/>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2994" name="Google Shape;2994;p102"/>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grpSp>
        <p:nvGrpSpPr>
          <p:cNvPr id="2995" name="Google Shape;2995;p102"/>
          <p:cNvGrpSpPr/>
          <p:nvPr/>
        </p:nvGrpSpPr>
        <p:grpSpPr>
          <a:xfrm>
            <a:off x="3582302" y="3320410"/>
            <a:ext cx="1468607" cy="1150388"/>
            <a:chOff x="1696100" y="1688426"/>
            <a:chExt cx="2273247" cy="1562732"/>
          </a:xfrm>
        </p:grpSpPr>
        <p:sp>
          <p:nvSpPr>
            <p:cNvPr id="2996" name="Google Shape;2996;p102"/>
            <p:cNvSpPr/>
            <p:nvPr/>
          </p:nvSpPr>
          <p:spPr>
            <a:xfrm>
              <a:off x="1696100" y="1688426"/>
              <a:ext cx="2273247" cy="1562732"/>
            </a:xfrm>
            <a:prstGeom prst="roundRect">
              <a:avLst>
                <a:gd fmla="val 16667" name="adj"/>
              </a:avLst>
            </a:prstGeom>
            <a:solidFill>
              <a:schemeClr val="lt1"/>
            </a:solidFill>
            <a:ln cap="flat" cmpd="sng" w="254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997" name="Google Shape;2997;p102"/>
            <p:cNvSpPr txBox="1"/>
            <p:nvPr/>
          </p:nvSpPr>
          <p:spPr>
            <a:xfrm>
              <a:off x="1837948" y="1747847"/>
              <a:ext cx="2014192" cy="141107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lt2"/>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100">
                  <a:solidFill>
                    <a:schemeClr val="lt2"/>
                  </a:solidFill>
                  <a:latin typeface="Avenir"/>
                  <a:ea typeface="Avenir"/>
                  <a:cs typeface="Avenir"/>
                  <a:sym typeface="Avenir"/>
                </a:rPr>
                <a:t>Aenean commodo ligula eget dolor. </a:t>
              </a:r>
              <a:endParaRPr sz="1100"/>
            </a:p>
          </p:txBody>
        </p:sp>
      </p:grpSp>
      <p:grpSp>
        <p:nvGrpSpPr>
          <p:cNvPr id="2998" name="Google Shape;2998;p102"/>
          <p:cNvGrpSpPr/>
          <p:nvPr/>
        </p:nvGrpSpPr>
        <p:grpSpPr>
          <a:xfrm>
            <a:off x="4587902" y="1133545"/>
            <a:ext cx="1400609" cy="1165729"/>
            <a:chOff x="3103229" y="4440767"/>
            <a:chExt cx="1867479" cy="1554306"/>
          </a:xfrm>
        </p:grpSpPr>
        <p:sp>
          <p:nvSpPr>
            <p:cNvPr id="2999" name="Google Shape;2999;p102"/>
            <p:cNvSpPr/>
            <p:nvPr/>
          </p:nvSpPr>
          <p:spPr>
            <a:xfrm>
              <a:off x="3103229" y="4440767"/>
              <a:ext cx="1867479" cy="1554306"/>
            </a:xfrm>
            <a:prstGeom prst="roundRect">
              <a:avLst>
                <a:gd fmla="val 16667" name="adj"/>
              </a:avLst>
            </a:prstGeom>
            <a:solidFill>
              <a:schemeClr val="lt1"/>
            </a:solidFill>
            <a:ln cap="flat" cmpd="sng" w="254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2"/>
                </a:solidFill>
                <a:latin typeface="Avenir"/>
                <a:ea typeface="Avenir"/>
                <a:cs typeface="Avenir"/>
                <a:sym typeface="Avenir"/>
              </a:endParaRPr>
            </a:p>
          </p:txBody>
        </p:sp>
        <p:sp>
          <p:nvSpPr>
            <p:cNvPr id="3000" name="Google Shape;3000;p102"/>
            <p:cNvSpPr txBox="1"/>
            <p:nvPr/>
          </p:nvSpPr>
          <p:spPr>
            <a:xfrm>
              <a:off x="3193892" y="4525422"/>
              <a:ext cx="1776816" cy="138499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lt2"/>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100">
                  <a:solidFill>
                    <a:schemeClr val="lt2"/>
                  </a:solidFill>
                  <a:latin typeface="Avenir"/>
                  <a:ea typeface="Avenir"/>
                  <a:cs typeface="Avenir"/>
                  <a:sym typeface="Avenir"/>
                </a:rPr>
                <a:t>Aenean commodo ligula eget dolor. </a:t>
              </a:r>
              <a:endParaRPr sz="1100"/>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pic>
        <p:nvPicPr>
          <p:cNvPr descr="Immagine che contiene testo, persona&#10;&#10;Descrizione generata automaticamente" id="3005" name="Google Shape;3005;p103"/>
          <p:cNvPicPr preferRelativeResize="0"/>
          <p:nvPr/>
        </p:nvPicPr>
        <p:blipFill rotWithShape="1">
          <a:blip r:embed="rId3">
            <a:alphaModFix/>
          </a:blip>
          <a:srcRect b="22520" l="8942" r="9416" t="6587"/>
          <a:stretch/>
        </p:blipFill>
        <p:spPr>
          <a:xfrm>
            <a:off x="6254212" y="3046684"/>
            <a:ext cx="2427242" cy="1538413"/>
          </a:xfrm>
          <a:prstGeom prst="rect">
            <a:avLst/>
          </a:prstGeom>
          <a:noFill/>
          <a:ln>
            <a:noFill/>
          </a:ln>
        </p:spPr>
      </p:pic>
      <p:pic>
        <p:nvPicPr>
          <p:cNvPr descr="Immagine che contiene testo, persona, interni, parete&#10;&#10;Descrizione generata automaticamente" id="3006" name="Google Shape;3006;p103"/>
          <p:cNvPicPr preferRelativeResize="0"/>
          <p:nvPr/>
        </p:nvPicPr>
        <p:blipFill rotWithShape="1">
          <a:blip r:embed="rId4">
            <a:alphaModFix/>
          </a:blip>
          <a:srcRect b="9548" l="13525" r="16019" t="29272"/>
          <a:stretch/>
        </p:blipFill>
        <p:spPr>
          <a:xfrm>
            <a:off x="501422" y="3046684"/>
            <a:ext cx="2415920" cy="1538413"/>
          </a:xfrm>
          <a:prstGeom prst="rect">
            <a:avLst/>
          </a:prstGeom>
          <a:noFill/>
          <a:ln>
            <a:noFill/>
          </a:ln>
        </p:spPr>
      </p:pic>
      <p:pic>
        <p:nvPicPr>
          <p:cNvPr descr="Immagine che contiene testo, esterni, parecchi&#10;&#10;Descrizione generata automaticamente" id="3007" name="Google Shape;3007;p103"/>
          <p:cNvPicPr preferRelativeResize="0"/>
          <p:nvPr/>
        </p:nvPicPr>
        <p:blipFill rotWithShape="1">
          <a:blip r:embed="rId5">
            <a:alphaModFix/>
          </a:blip>
          <a:srcRect b="25699" l="35085" r="19148" t="27704"/>
          <a:stretch/>
        </p:blipFill>
        <p:spPr>
          <a:xfrm>
            <a:off x="3377309" y="3061216"/>
            <a:ext cx="2427242" cy="1523881"/>
          </a:xfrm>
          <a:prstGeom prst="rect">
            <a:avLst/>
          </a:prstGeom>
          <a:noFill/>
          <a:ln>
            <a:noFill/>
          </a:ln>
        </p:spPr>
      </p:pic>
      <p:sp>
        <p:nvSpPr>
          <p:cNvPr id="3008" name="Google Shape;3008;p103"/>
          <p:cNvSpPr/>
          <p:nvPr/>
        </p:nvSpPr>
        <p:spPr>
          <a:xfrm>
            <a:off x="2782370" y="3376367"/>
            <a:ext cx="381965" cy="38303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09" name="Google Shape;3009;p103"/>
          <p:cNvSpPr/>
          <p:nvPr/>
        </p:nvSpPr>
        <p:spPr>
          <a:xfrm>
            <a:off x="1442417" y="2013503"/>
            <a:ext cx="381965" cy="38303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cxnSp>
        <p:nvCxnSpPr>
          <p:cNvPr id="3010" name="Google Shape;3010;p103"/>
          <p:cNvCxnSpPr/>
          <p:nvPr/>
        </p:nvCxnSpPr>
        <p:spPr>
          <a:xfrm>
            <a:off x="1033804" y="2201588"/>
            <a:ext cx="1890000" cy="1554300"/>
          </a:xfrm>
          <a:prstGeom prst="bentConnector4">
            <a:avLst>
              <a:gd fmla="val -28071" name="adj1"/>
              <a:gd fmla="val 153275" name="adj2"/>
            </a:avLst>
          </a:prstGeom>
          <a:noFill/>
          <a:ln cap="flat" cmpd="sng" w="12700">
            <a:solidFill>
              <a:srgbClr val="EEDC00"/>
            </a:solidFill>
            <a:prstDash val="solid"/>
            <a:miter lim="800000"/>
            <a:headEnd len="sm" w="sm" type="none"/>
            <a:tailEnd len="med" w="med" type="triangle"/>
          </a:ln>
        </p:spPr>
      </p:cxnSp>
      <p:sp>
        <p:nvSpPr>
          <p:cNvPr id="3011" name="Google Shape;3011;p103"/>
          <p:cNvSpPr/>
          <p:nvPr/>
        </p:nvSpPr>
        <p:spPr>
          <a:xfrm>
            <a:off x="5674594" y="3377812"/>
            <a:ext cx="381965" cy="38303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12" name="Google Shape;3012;p103"/>
          <p:cNvSpPr/>
          <p:nvPr/>
        </p:nvSpPr>
        <p:spPr>
          <a:xfrm>
            <a:off x="3977354" y="2014948"/>
            <a:ext cx="381965" cy="38303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013" name="Google Shape;3013;p103"/>
          <p:cNvSpPr/>
          <p:nvPr/>
        </p:nvSpPr>
        <p:spPr>
          <a:xfrm>
            <a:off x="6791454" y="2016393"/>
            <a:ext cx="381965" cy="38303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cxnSp>
        <p:nvCxnSpPr>
          <p:cNvPr id="3014" name="Google Shape;3014;p103"/>
          <p:cNvCxnSpPr/>
          <p:nvPr/>
        </p:nvCxnSpPr>
        <p:spPr>
          <a:xfrm>
            <a:off x="3909399" y="2201588"/>
            <a:ext cx="1890000" cy="1554300"/>
          </a:xfrm>
          <a:prstGeom prst="bentConnector4">
            <a:avLst>
              <a:gd fmla="val -28323" name="adj1"/>
              <a:gd fmla="val 153275" name="adj2"/>
            </a:avLst>
          </a:prstGeom>
          <a:noFill/>
          <a:ln cap="flat" cmpd="sng" w="12700">
            <a:solidFill>
              <a:schemeClr val="dk2"/>
            </a:solidFill>
            <a:prstDash val="solid"/>
            <a:miter lim="800000"/>
            <a:headEnd len="sm" w="sm" type="none"/>
            <a:tailEnd len="med" w="med" type="triangle"/>
          </a:ln>
        </p:spPr>
      </p:cxnSp>
      <p:cxnSp>
        <p:nvCxnSpPr>
          <p:cNvPr id="3015" name="Google Shape;3015;p103"/>
          <p:cNvCxnSpPr/>
          <p:nvPr/>
        </p:nvCxnSpPr>
        <p:spPr>
          <a:xfrm>
            <a:off x="6791454" y="2201588"/>
            <a:ext cx="1890000" cy="1554300"/>
          </a:xfrm>
          <a:prstGeom prst="bentConnector4">
            <a:avLst>
              <a:gd fmla="val -28323" name="adj1"/>
              <a:gd fmla="val 153275" name="adj2"/>
            </a:avLst>
          </a:prstGeom>
          <a:noFill/>
          <a:ln cap="flat" cmpd="sng" w="12700">
            <a:solidFill>
              <a:schemeClr val="accent5"/>
            </a:solidFill>
            <a:prstDash val="solid"/>
            <a:miter lim="800000"/>
            <a:headEnd len="sm" w="sm" type="none"/>
            <a:tailEnd len="med" w="med" type="triangle"/>
          </a:ln>
        </p:spPr>
      </p:cxnSp>
      <p:sp>
        <p:nvSpPr>
          <p:cNvPr id="3016" name="Google Shape;3016;p103"/>
          <p:cNvSpPr txBox="1"/>
          <p:nvPr/>
        </p:nvSpPr>
        <p:spPr>
          <a:xfrm>
            <a:off x="491360" y="1968770"/>
            <a:ext cx="2430000" cy="372747"/>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it" sz="1500">
                <a:solidFill>
                  <a:srgbClr val="EEDC00"/>
                </a:solidFill>
                <a:latin typeface="Avenir"/>
                <a:ea typeface="Avenir"/>
                <a:cs typeface="Avenir"/>
                <a:sym typeface="Avenir"/>
              </a:rPr>
              <a:t>TARGET A</a:t>
            </a:r>
            <a:endParaRPr sz="1100"/>
          </a:p>
        </p:txBody>
      </p:sp>
      <p:sp>
        <p:nvSpPr>
          <p:cNvPr id="3017" name="Google Shape;3017;p103"/>
          <p:cNvSpPr txBox="1"/>
          <p:nvPr/>
        </p:nvSpPr>
        <p:spPr>
          <a:xfrm>
            <a:off x="3359358" y="1968770"/>
            <a:ext cx="2430000" cy="372747"/>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it" sz="1500">
                <a:solidFill>
                  <a:srgbClr val="0047BB"/>
                </a:solidFill>
                <a:latin typeface="Avenir"/>
                <a:ea typeface="Avenir"/>
                <a:cs typeface="Avenir"/>
                <a:sym typeface="Avenir"/>
              </a:rPr>
              <a:t>TARGET B</a:t>
            </a:r>
            <a:endParaRPr sz="1100"/>
          </a:p>
        </p:txBody>
      </p:sp>
      <p:sp>
        <p:nvSpPr>
          <p:cNvPr id="3018" name="Google Shape;3018;p103"/>
          <p:cNvSpPr txBox="1"/>
          <p:nvPr/>
        </p:nvSpPr>
        <p:spPr>
          <a:xfrm>
            <a:off x="6254212" y="1968770"/>
            <a:ext cx="2430000" cy="372747"/>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chemeClr val="accent5"/>
              </a:buClr>
              <a:buSzPts val="1500"/>
              <a:buFont typeface="Avenir"/>
              <a:buNone/>
            </a:pPr>
            <a:r>
              <a:rPr b="1" i="0" lang="it" sz="1500" u="none" cap="none" strike="noStrike">
                <a:solidFill>
                  <a:schemeClr val="accent5"/>
                </a:solidFill>
                <a:latin typeface="Avenir"/>
                <a:ea typeface="Avenir"/>
                <a:cs typeface="Avenir"/>
                <a:sym typeface="Avenir"/>
              </a:rPr>
              <a:t>TARGET C</a:t>
            </a:r>
            <a:endParaRPr b="1" sz="1500">
              <a:solidFill>
                <a:schemeClr val="accent5"/>
              </a:solidFill>
              <a:latin typeface="Avenir"/>
              <a:ea typeface="Avenir"/>
              <a:cs typeface="Avenir"/>
              <a:sym typeface="Avenir"/>
            </a:endParaRPr>
          </a:p>
        </p:txBody>
      </p:sp>
      <p:sp>
        <p:nvSpPr>
          <p:cNvPr id="3019" name="Google Shape;3019;p103"/>
          <p:cNvSpPr/>
          <p:nvPr/>
        </p:nvSpPr>
        <p:spPr>
          <a:xfrm>
            <a:off x="1087781" y="963520"/>
            <a:ext cx="1926765" cy="30008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Lorem Ipsum</a:t>
            </a:r>
            <a:endParaRPr sz="1100"/>
          </a:p>
        </p:txBody>
      </p:sp>
      <p:cxnSp>
        <p:nvCxnSpPr>
          <p:cNvPr id="3020" name="Google Shape;3020;p103"/>
          <p:cNvCxnSpPr/>
          <p:nvPr/>
        </p:nvCxnSpPr>
        <p:spPr>
          <a:xfrm>
            <a:off x="1031090" y="1249069"/>
            <a:ext cx="1231343" cy="0"/>
          </a:xfrm>
          <a:prstGeom prst="straightConnector1">
            <a:avLst/>
          </a:prstGeom>
          <a:noFill/>
          <a:ln cap="flat" cmpd="sng" w="12700">
            <a:solidFill>
              <a:schemeClr val="accent1"/>
            </a:solidFill>
            <a:prstDash val="solid"/>
            <a:miter lim="800000"/>
            <a:headEnd len="sm" w="sm" type="none"/>
            <a:tailEnd len="sm" w="sm" type="none"/>
          </a:ln>
        </p:spPr>
      </p:cxnSp>
      <p:grpSp>
        <p:nvGrpSpPr>
          <p:cNvPr id="3021" name="Google Shape;3021;p103"/>
          <p:cNvGrpSpPr/>
          <p:nvPr/>
        </p:nvGrpSpPr>
        <p:grpSpPr>
          <a:xfrm>
            <a:off x="501422" y="979069"/>
            <a:ext cx="540000" cy="540000"/>
            <a:chOff x="630463" y="1530418"/>
            <a:chExt cx="899856" cy="899856"/>
          </a:xfrm>
        </p:grpSpPr>
        <p:sp>
          <p:nvSpPr>
            <p:cNvPr id="3022" name="Google Shape;3022;p103"/>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23" name="Google Shape;3023;p103"/>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3024" name="Google Shape;3024;p103"/>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025" name="Google Shape;3025;p103"/>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pic>
        <p:nvPicPr>
          <p:cNvPr id="3031" name="Google Shape;3031;p104"/>
          <p:cNvPicPr preferRelativeResize="0"/>
          <p:nvPr/>
        </p:nvPicPr>
        <p:blipFill rotWithShape="1">
          <a:blip r:embed="rId3">
            <a:alphaModFix/>
          </a:blip>
          <a:srcRect b="0" l="0" r="0" t="0"/>
          <a:stretch/>
        </p:blipFill>
        <p:spPr>
          <a:xfrm>
            <a:off x="6116244" y="2402341"/>
            <a:ext cx="1156775" cy="742709"/>
          </a:xfrm>
          <a:prstGeom prst="rect">
            <a:avLst/>
          </a:prstGeom>
          <a:noFill/>
          <a:ln cap="flat" cmpd="sng" w="9525">
            <a:solidFill>
              <a:schemeClr val="dk2"/>
            </a:solidFill>
            <a:prstDash val="solid"/>
            <a:round/>
            <a:headEnd len="sm" w="sm" type="none"/>
            <a:tailEnd len="sm" w="sm" type="none"/>
          </a:ln>
        </p:spPr>
      </p:pic>
      <p:pic>
        <p:nvPicPr>
          <p:cNvPr id="3032" name="Google Shape;3032;p104"/>
          <p:cNvPicPr preferRelativeResize="0"/>
          <p:nvPr/>
        </p:nvPicPr>
        <p:blipFill rotWithShape="1">
          <a:blip r:embed="rId4">
            <a:alphaModFix/>
          </a:blip>
          <a:srcRect b="0" l="0" r="0" t="0"/>
          <a:stretch/>
        </p:blipFill>
        <p:spPr>
          <a:xfrm>
            <a:off x="1135378" y="2352159"/>
            <a:ext cx="1156775" cy="750661"/>
          </a:xfrm>
          <a:prstGeom prst="rect">
            <a:avLst/>
          </a:prstGeom>
          <a:noFill/>
          <a:ln cap="flat" cmpd="sng" w="9525">
            <a:solidFill>
              <a:schemeClr val="dk2"/>
            </a:solidFill>
            <a:prstDash val="solid"/>
            <a:round/>
            <a:headEnd len="sm" w="sm" type="none"/>
            <a:tailEnd len="sm" w="sm" type="none"/>
          </a:ln>
        </p:spPr>
      </p:pic>
      <p:pic>
        <p:nvPicPr>
          <p:cNvPr id="3033" name="Google Shape;3033;p104"/>
          <p:cNvPicPr preferRelativeResize="0"/>
          <p:nvPr/>
        </p:nvPicPr>
        <p:blipFill rotWithShape="1">
          <a:blip r:embed="rId5">
            <a:alphaModFix/>
          </a:blip>
          <a:srcRect b="0" l="0" r="0" t="0"/>
          <a:stretch/>
        </p:blipFill>
        <p:spPr>
          <a:xfrm>
            <a:off x="6536409" y="3834437"/>
            <a:ext cx="1156774" cy="750660"/>
          </a:xfrm>
          <a:prstGeom prst="rect">
            <a:avLst/>
          </a:prstGeom>
          <a:noFill/>
          <a:ln cap="flat" cmpd="sng" w="9525">
            <a:solidFill>
              <a:schemeClr val="dk2"/>
            </a:solidFill>
            <a:prstDash val="solid"/>
            <a:round/>
            <a:headEnd len="sm" w="sm" type="none"/>
            <a:tailEnd len="sm" w="sm" type="none"/>
          </a:ln>
        </p:spPr>
      </p:pic>
      <p:sp>
        <p:nvSpPr>
          <p:cNvPr id="3034" name="Google Shape;3034;p104"/>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035" name="Google Shape;3035;p104"/>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036" name="Google Shape;3036;p104"/>
          <p:cNvSpPr txBox="1"/>
          <p:nvPr/>
        </p:nvSpPr>
        <p:spPr>
          <a:xfrm>
            <a:off x="3134230" y="4151898"/>
            <a:ext cx="1304525"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037" name="Google Shape;3037;p104"/>
          <p:cNvSpPr txBox="1"/>
          <p:nvPr/>
        </p:nvSpPr>
        <p:spPr>
          <a:xfrm>
            <a:off x="6143956" y="1088463"/>
            <a:ext cx="1326977"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038" name="Google Shape;3038;p104"/>
          <p:cNvSpPr txBox="1"/>
          <p:nvPr/>
        </p:nvSpPr>
        <p:spPr>
          <a:xfrm>
            <a:off x="1042438" y="1079608"/>
            <a:ext cx="1436550"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039" name="Google Shape;3039;p104"/>
          <p:cNvSpPr txBox="1"/>
          <p:nvPr/>
        </p:nvSpPr>
        <p:spPr>
          <a:xfrm>
            <a:off x="1072091" y="1432400"/>
            <a:ext cx="2023202" cy="87716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dk2"/>
                </a:solidFill>
                <a:latin typeface="Avenir"/>
                <a:ea typeface="Avenir"/>
                <a:cs typeface="Avenir"/>
                <a:sym typeface="Avenir"/>
              </a:rPr>
              <a:t>Aenean commodo ligula eget dolor. Aenean massa. Cum sociis natoque penatibus et magnis dis parturient montes, nascetur ridiculus mus.</a:t>
            </a:r>
            <a:endParaRPr b="1" sz="1100">
              <a:solidFill>
                <a:schemeClr val="dk2"/>
              </a:solidFill>
              <a:latin typeface="Avenir"/>
              <a:ea typeface="Avenir"/>
              <a:cs typeface="Avenir"/>
              <a:sym typeface="Avenir"/>
            </a:endParaRPr>
          </a:p>
        </p:txBody>
      </p:sp>
      <p:grpSp>
        <p:nvGrpSpPr>
          <p:cNvPr id="3040" name="Google Shape;3040;p104"/>
          <p:cNvGrpSpPr/>
          <p:nvPr/>
        </p:nvGrpSpPr>
        <p:grpSpPr>
          <a:xfrm>
            <a:off x="494110" y="993413"/>
            <a:ext cx="439744" cy="439744"/>
            <a:chOff x="1137858" y="1487665"/>
            <a:chExt cx="586325" cy="586325"/>
          </a:xfrm>
        </p:grpSpPr>
        <p:grpSp>
          <p:nvGrpSpPr>
            <p:cNvPr id="3041" name="Google Shape;3041;p104"/>
            <p:cNvGrpSpPr/>
            <p:nvPr/>
          </p:nvGrpSpPr>
          <p:grpSpPr>
            <a:xfrm>
              <a:off x="1137858" y="1487665"/>
              <a:ext cx="586325" cy="586325"/>
              <a:chOff x="633940" y="1509967"/>
              <a:chExt cx="756000" cy="756000"/>
            </a:xfrm>
          </p:grpSpPr>
          <p:sp>
            <p:nvSpPr>
              <p:cNvPr id="3042" name="Google Shape;3042;p10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43" name="Google Shape;3043;p10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Shape&#10;&#10;Description automatically generated with low confidence" id="3044" name="Google Shape;3044;p104"/>
            <p:cNvPicPr preferRelativeResize="0"/>
            <p:nvPr/>
          </p:nvPicPr>
          <p:blipFill rotWithShape="1">
            <a:blip r:embed="rId6">
              <a:alphaModFix/>
            </a:blip>
            <a:srcRect b="0" l="0" r="0" t="0"/>
            <a:stretch/>
          </p:blipFill>
          <p:spPr>
            <a:xfrm>
              <a:off x="1260504" y="1611921"/>
              <a:ext cx="341032" cy="341032"/>
            </a:xfrm>
            <a:prstGeom prst="rect">
              <a:avLst/>
            </a:prstGeom>
            <a:noFill/>
            <a:ln>
              <a:noFill/>
            </a:ln>
          </p:spPr>
        </p:pic>
      </p:grpSp>
      <p:grpSp>
        <p:nvGrpSpPr>
          <p:cNvPr id="3045" name="Google Shape;3045;p104"/>
          <p:cNvGrpSpPr/>
          <p:nvPr/>
        </p:nvGrpSpPr>
        <p:grpSpPr>
          <a:xfrm>
            <a:off x="2528860" y="4040663"/>
            <a:ext cx="439744" cy="439744"/>
            <a:chOff x="1137858" y="5557358"/>
            <a:chExt cx="586325" cy="586325"/>
          </a:xfrm>
        </p:grpSpPr>
        <p:grpSp>
          <p:nvGrpSpPr>
            <p:cNvPr id="3046" name="Google Shape;3046;p104"/>
            <p:cNvGrpSpPr/>
            <p:nvPr/>
          </p:nvGrpSpPr>
          <p:grpSpPr>
            <a:xfrm>
              <a:off x="1137858" y="5557358"/>
              <a:ext cx="586325" cy="586325"/>
              <a:chOff x="633940" y="1509967"/>
              <a:chExt cx="756000" cy="756000"/>
            </a:xfrm>
          </p:grpSpPr>
          <p:sp>
            <p:nvSpPr>
              <p:cNvPr id="3047" name="Google Shape;3047;p10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48" name="Google Shape;3048;p10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id="3049" name="Google Shape;3049;p104"/>
            <p:cNvPicPr preferRelativeResize="0"/>
            <p:nvPr/>
          </p:nvPicPr>
          <p:blipFill rotWithShape="1">
            <a:blip r:embed="rId7">
              <a:alphaModFix/>
            </a:blip>
            <a:srcRect b="0" l="0" r="0" t="0"/>
            <a:stretch/>
          </p:blipFill>
          <p:spPr>
            <a:xfrm>
              <a:off x="1250586" y="5663399"/>
              <a:ext cx="360868" cy="356685"/>
            </a:xfrm>
            <a:prstGeom prst="rect">
              <a:avLst/>
            </a:prstGeom>
            <a:noFill/>
            <a:ln>
              <a:noFill/>
            </a:ln>
          </p:spPr>
        </p:pic>
      </p:grpSp>
      <p:grpSp>
        <p:nvGrpSpPr>
          <p:cNvPr id="3050" name="Google Shape;3050;p104"/>
          <p:cNvGrpSpPr/>
          <p:nvPr/>
        </p:nvGrpSpPr>
        <p:grpSpPr>
          <a:xfrm>
            <a:off x="7652093" y="986782"/>
            <a:ext cx="439744" cy="439744"/>
            <a:chOff x="10202172" y="1478824"/>
            <a:chExt cx="586325" cy="586325"/>
          </a:xfrm>
        </p:grpSpPr>
        <p:grpSp>
          <p:nvGrpSpPr>
            <p:cNvPr id="3051" name="Google Shape;3051;p104"/>
            <p:cNvGrpSpPr/>
            <p:nvPr/>
          </p:nvGrpSpPr>
          <p:grpSpPr>
            <a:xfrm>
              <a:off x="10202172" y="1478824"/>
              <a:ext cx="586325" cy="586325"/>
              <a:chOff x="633940" y="1509967"/>
              <a:chExt cx="756000" cy="756000"/>
            </a:xfrm>
          </p:grpSpPr>
          <p:sp>
            <p:nvSpPr>
              <p:cNvPr id="3052" name="Google Shape;3052;p104"/>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53" name="Google Shape;3053;p104"/>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id="3054" name="Google Shape;3054;p104"/>
            <p:cNvPicPr preferRelativeResize="0"/>
            <p:nvPr/>
          </p:nvPicPr>
          <p:blipFill rotWithShape="1">
            <a:blip r:embed="rId8">
              <a:alphaModFix/>
            </a:blip>
            <a:srcRect b="0" l="0" r="0" t="0"/>
            <a:stretch/>
          </p:blipFill>
          <p:spPr>
            <a:xfrm>
              <a:off x="10252893" y="1529545"/>
              <a:ext cx="484882" cy="484882"/>
            </a:xfrm>
            <a:prstGeom prst="rect">
              <a:avLst/>
            </a:prstGeom>
            <a:noFill/>
            <a:ln>
              <a:noFill/>
            </a:ln>
          </p:spPr>
        </p:pic>
      </p:grpSp>
      <p:sp>
        <p:nvSpPr>
          <p:cNvPr id="3055" name="Google Shape;3055;p104"/>
          <p:cNvSpPr/>
          <p:nvPr/>
        </p:nvSpPr>
        <p:spPr>
          <a:xfrm rot="2700000">
            <a:off x="3180790" y="1380884"/>
            <a:ext cx="220211" cy="22021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nvGrpSpPr>
          <p:cNvPr id="3056" name="Google Shape;3056;p104"/>
          <p:cNvGrpSpPr/>
          <p:nvPr/>
        </p:nvGrpSpPr>
        <p:grpSpPr>
          <a:xfrm>
            <a:off x="2501205" y="1149556"/>
            <a:ext cx="1106965" cy="528972"/>
            <a:chOff x="3040129" y="1733023"/>
            <a:chExt cx="1475954" cy="705296"/>
          </a:xfrm>
        </p:grpSpPr>
        <p:cxnSp>
          <p:nvCxnSpPr>
            <p:cNvPr id="3057" name="Google Shape;3057;p104"/>
            <p:cNvCxnSpPr/>
            <p:nvPr/>
          </p:nvCxnSpPr>
          <p:spPr>
            <a:xfrm rot="10800000">
              <a:off x="3861176" y="1813292"/>
              <a:ext cx="654907" cy="625027"/>
            </a:xfrm>
            <a:prstGeom prst="straightConnector1">
              <a:avLst/>
            </a:prstGeom>
            <a:noFill/>
            <a:ln cap="flat" cmpd="sng" w="12700">
              <a:solidFill>
                <a:srgbClr val="0047BB"/>
              </a:solidFill>
              <a:prstDash val="solid"/>
              <a:miter lim="800000"/>
              <a:headEnd len="sm" w="sm" type="none"/>
              <a:tailEnd len="sm" w="sm" type="none"/>
            </a:ln>
          </p:spPr>
        </p:cxnSp>
        <p:cxnSp>
          <p:nvCxnSpPr>
            <p:cNvPr id="3058" name="Google Shape;3058;p104"/>
            <p:cNvCxnSpPr/>
            <p:nvPr/>
          </p:nvCxnSpPr>
          <p:spPr>
            <a:xfrm rot="10800000">
              <a:off x="3101253" y="1812315"/>
              <a:ext cx="765447" cy="0"/>
            </a:xfrm>
            <a:prstGeom prst="straightConnector1">
              <a:avLst/>
            </a:prstGeom>
            <a:noFill/>
            <a:ln cap="flat" cmpd="sng" w="12700">
              <a:solidFill>
                <a:srgbClr val="0047BB"/>
              </a:solidFill>
              <a:prstDash val="solid"/>
              <a:miter lim="800000"/>
              <a:headEnd len="sm" w="sm" type="none"/>
              <a:tailEnd len="sm" w="sm" type="none"/>
            </a:ln>
          </p:spPr>
        </p:cxnSp>
        <p:sp>
          <p:nvSpPr>
            <p:cNvPr id="3059" name="Google Shape;3059;p104"/>
            <p:cNvSpPr/>
            <p:nvPr/>
          </p:nvSpPr>
          <p:spPr>
            <a:xfrm rot="-1702065">
              <a:off x="3060905" y="1753799"/>
              <a:ext cx="117032" cy="117032"/>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grpSp>
        <p:nvGrpSpPr>
          <p:cNvPr id="3060" name="Google Shape;3060;p104"/>
          <p:cNvGrpSpPr/>
          <p:nvPr/>
        </p:nvGrpSpPr>
        <p:grpSpPr>
          <a:xfrm flipH="1">
            <a:off x="4938303" y="1149556"/>
            <a:ext cx="1106965" cy="528972"/>
            <a:chOff x="6377123" y="1710150"/>
            <a:chExt cx="1475954" cy="705296"/>
          </a:xfrm>
        </p:grpSpPr>
        <p:cxnSp>
          <p:nvCxnSpPr>
            <p:cNvPr id="3061" name="Google Shape;3061;p104"/>
            <p:cNvCxnSpPr/>
            <p:nvPr/>
          </p:nvCxnSpPr>
          <p:spPr>
            <a:xfrm rot="10800000">
              <a:off x="7198170" y="1790419"/>
              <a:ext cx="654907" cy="625027"/>
            </a:xfrm>
            <a:prstGeom prst="straightConnector1">
              <a:avLst/>
            </a:prstGeom>
            <a:noFill/>
            <a:ln cap="flat" cmpd="sng" w="12700">
              <a:solidFill>
                <a:srgbClr val="0047BB"/>
              </a:solidFill>
              <a:prstDash val="solid"/>
              <a:miter lim="800000"/>
              <a:headEnd len="sm" w="sm" type="none"/>
              <a:tailEnd len="sm" w="sm" type="none"/>
            </a:ln>
          </p:spPr>
        </p:cxnSp>
        <p:cxnSp>
          <p:nvCxnSpPr>
            <p:cNvPr id="3062" name="Google Shape;3062;p104"/>
            <p:cNvCxnSpPr/>
            <p:nvPr/>
          </p:nvCxnSpPr>
          <p:spPr>
            <a:xfrm rot="10800000">
              <a:off x="6438247" y="1789442"/>
              <a:ext cx="765447" cy="0"/>
            </a:xfrm>
            <a:prstGeom prst="straightConnector1">
              <a:avLst/>
            </a:prstGeom>
            <a:noFill/>
            <a:ln cap="flat" cmpd="sng" w="12700">
              <a:solidFill>
                <a:srgbClr val="0047BB"/>
              </a:solidFill>
              <a:prstDash val="solid"/>
              <a:miter lim="800000"/>
              <a:headEnd len="sm" w="sm" type="none"/>
              <a:tailEnd len="sm" w="sm" type="none"/>
            </a:ln>
          </p:spPr>
        </p:cxnSp>
        <p:sp>
          <p:nvSpPr>
            <p:cNvPr id="3063" name="Google Shape;3063;p104"/>
            <p:cNvSpPr/>
            <p:nvPr/>
          </p:nvSpPr>
          <p:spPr>
            <a:xfrm rot="-1702065">
              <a:off x="6397899" y="1730926"/>
              <a:ext cx="117032" cy="117032"/>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grpSp>
        <p:nvGrpSpPr>
          <p:cNvPr id="3064" name="Google Shape;3064;p104"/>
          <p:cNvGrpSpPr/>
          <p:nvPr/>
        </p:nvGrpSpPr>
        <p:grpSpPr>
          <a:xfrm>
            <a:off x="3286776" y="1434992"/>
            <a:ext cx="1996997" cy="1996997"/>
            <a:chOff x="4293896" y="2009698"/>
            <a:chExt cx="2264931" cy="2264931"/>
          </a:xfrm>
        </p:grpSpPr>
        <p:sp>
          <p:nvSpPr>
            <p:cNvPr id="3065" name="Google Shape;3065;p104"/>
            <p:cNvSpPr/>
            <p:nvPr/>
          </p:nvSpPr>
          <p:spPr>
            <a:xfrm>
              <a:off x="4293896" y="2009698"/>
              <a:ext cx="2264931" cy="2264931"/>
            </a:xfrm>
            <a:prstGeom prst="ellipse">
              <a:avLst/>
            </a:prstGeom>
            <a:solidFill>
              <a:schemeClr val="lt1"/>
            </a:solidFill>
            <a:ln cap="flat" cmpd="sng" w="381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066" name="Google Shape;3066;p104"/>
            <p:cNvSpPr/>
            <p:nvPr/>
          </p:nvSpPr>
          <p:spPr>
            <a:xfrm>
              <a:off x="4444891" y="2160693"/>
              <a:ext cx="1962940" cy="1962940"/>
            </a:xfrm>
            <a:prstGeom prst="ellipse">
              <a:avLst/>
            </a:prstGeom>
            <a:solidFill>
              <a:schemeClr val="lt1"/>
            </a:solid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pic>
          <p:nvPicPr>
            <p:cNvPr id="3067" name="Google Shape;3067;p104"/>
            <p:cNvPicPr preferRelativeResize="0"/>
            <p:nvPr/>
          </p:nvPicPr>
          <p:blipFill rotWithShape="1">
            <a:blip r:embed="rId9">
              <a:alphaModFix amt="95000"/>
            </a:blip>
            <a:srcRect b="0" l="0" r="0" t="0"/>
            <a:stretch/>
          </p:blipFill>
          <p:spPr>
            <a:xfrm>
              <a:off x="4663138" y="2480095"/>
              <a:ext cx="1526446" cy="1324137"/>
            </a:xfrm>
            <a:prstGeom prst="rect">
              <a:avLst/>
            </a:prstGeom>
            <a:noFill/>
            <a:ln>
              <a:noFill/>
            </a:ln>
          </p:spPr>
        </p:pic>
        <p:pic>
          <p:nvPicPr>
            <p:cNvPr id="3068" name="Google Shape;3068;p104"/>
            <p:cNvPicPr preferRelativeResize="0"/>
            <p:nvPr/>
          </p:nvPicPr>
          <p:blipFill rotWithShape="1">
            <a:blip r:embed="rId10">
              <a:alphaModFix/>
            </a:blip>
            <a:srcRect b="0" l="0" r="0" t="0"/>
            <a:stretch/>
          </p:blipFill>
          <p:spPr>
            <a:xfrm>
              <a:off x="4886290" y="2623272"/>
              <a:ext cx="1080142" cy="1037783"/>
            </a:xfrm>
            <a:prstGeom prst="rect">
              <a:avLst/>
            </a:prstGeom>
            <a:noFill/>
            <a:ln>
              <a:noFill/>
            </a:ln>
          </p:spPr>
        </p:pic>
      </p:grpSp>
      <p:sp>
        <p:nvSpPr>
          <p:cNvPr id="3069" name="Google Shape;3069;p104"/>
          <p:cNvSpPr/>
          <p:nvPr/>
        </p:nvSpPr>
        <p:spPr>
          <a:xfrm>
            <a:off x="3095293" y="4081719"/>
            <a:ext cx="1382400" cy="399193"/>
          </a:xfrm>
          <a:prstGeom prst="rect">
            <a:avLst/>
          </a:prstGeom>
          <a:noFill/>
          <a:ln cap="flat" cmpd="sng" w="12700">
            <a:solidFill>
              <a:srgbClr val="0D50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venir"/>
              <a:buNone/>
            </a:pPr>
            <a:r>
              <a:t/>
            </a:r>
            <a:endParaRPr b="0" i="0" sz="900" u="none" cap="none" strike="noStrike">
              <a:solidFill>
                <a:srgbClr val="FF0000"/>
              </a:solidFill>
              <a:latin typeface="Arial"/>
              <a:ea typeface="Arial"/>
              <a:cs typeface="Arial"/>
              <a:sym typeface="Arial"/>
            </a:endParaRPr>
          </a:p>
        </p:txBody>
      </p:sp>
      <p:sp>
        <p:nvSpPr>
          <p:cNvPr id="3070" name="Google Shape;3070;p104"/>
          <p:cNvSpPr/>
          <p:nvPr/>
        </p:nvSpPr>
        <p:spPr>
          <a:xfrm>
            <a:off x="1061039" y="1006969"/>
            <a:ext cx="1381406" cy="399193"/>
          </a:xfrm>
          <a:prstGeom prst="rect">
            <a:avLst/>
          </a:prstGeom>
          <a:noFill/>
          <a:ln cap="flat" cmpd="sng" w="12700">
            <a:solidFill>
              <a:srgbClr val="0D50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venir"/>
              <a:buNone/>
            </a:pPr>
            <a:r>
              <a:t/>
            </a:r>
            <a:endParaRPr b="0" i="0" sz="900" u="none" cap="none" strike="noStrike">
              <a:solidFill>
                <a:srgbClr val="FF0000"/>
              </a:solidFill>
              <a:latin typeface="Arial"/>
              <a:ea typeface="Arial"/>
              <a:cs typeface="Arial"/>
              <a:sym typeface="Arial"/>
            </a:endParaRPr>
          </a:p>
        </p:txBody>
      </p:sp>
      <p:sp>
        <p:nvSpPr>
          <p:cNvPr id="3071" name="Google Shape;3071;p104"/>
          <p:cNvSpPr/>
          <p:nvPr/>
        </p:nvSpPr>
        <p:spPr>
          <a:xfrm>
            <a:off x="6116244" y="1006969"/>
            <a:ext cx="1382400" cy="399193"/>
          </a:xfrm>
          <a:prstGeom prst="rect">
            <a:avLst/>
          </a:prstGeom>
          <a:noFill/>
          <a:ln cap="flat" cmpd="sng" w="12700">
            <a:solidFill>
              <a:srgbClr val="0D50B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venir"/>
              <a:buNone/>
            </a:pPr>
            <a:r>
              <a:t/>
            </a:r>
            <a:endParaRPr b="0" i="0" sz="900" u="none" cap="none" strike="noStrike">
              <a:solidFill>
                <a:srgbClr val="FF0000"/>
              </a:solidFill>
              <a:latin typeface="Arial"/>
              <a:ea typeface="Arial"/>
              <a:cs typeface="Arial"/>
              <a:sym typeface="Arial"/>
            </a:endParaRPr>
          </a:p>
        </p:txBody>
      </p:sp>
      <p:sp>
        <p:nvSpPr>
          <p:cNvPr id="3072" name="Google Shape;3072;p104"/>
          <p:cNvSpPr txBox="1"/>
          <p:nvPr/>
        </p:nvSpPr>
        <p:spPr>
          <a:xfrm>
            <a:off x="4604420" y="3804867"/>
            <a:ext cx="2023202" cy="87716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dk2"/>
                </a:solidFill>
                <a:latin typeface="Avenir"/>
                <a:ea typeface="Avenir"/>
                <a:cs typeface="Avenir"/>
                <a:sym typeface="Avenir"/>
              </a:rPr>
              <a:t>Aenean commodo ligula eget dolor. Aenean massa. Cum sociis natoque penatibus et magnis dis parturient montes, nascetur ridiculus mus.</a:t>
            </a:r>
            <a:endParaRPr b="1" sz="1100">
              <a:solidFill>
                <a:schemeClr val="dk2"/>
              </a:solidFill>
              <a:latin typeface="Avenir"/>
              <a:ea typeface="Avenir"/>
              <a:cs typeface="Avenir"/>
              <a:sym typeface="Avenir"/>
            </a:endParaRPr>
          </a:p>
        </p:txBody>
      </p:sp>
      <p:sp>
        <p:nvSpPr>
          <p:cNvPr id="3073" name="Google Shape;3073;p104"/>
          <p:cNvSpPr txBox="1"/>
          <p:nvPr/>
        </p:nvSpPr>
        <p:spPr>
          <a:xfrm>
            <a:off x="6062313" y="1487656"/>
            <a:ext cx="2023202" cy="87716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dk2"/>
                </a:solidFill>
                <a:latin typeface="Avenir"/>
                <a:ea typeface="Avenir"/>
                <a:cs typeface="Avenir"/>
                <a:sym typeface="Avenir"/>
              </a:rPr>
              <a:t>Aenean commodo ligula eget dolor. Aenean massa. Cum sociis natoque penatibus et magnis dis parturient montes, nascetur ridiculus mus.</a:t>
            </a:r>
            <a:endParaRPr b="1" sz="1100">
              <a:solidFill>
                <a:schemeClr val="dk2"/>
              </a:solidFill>
              <a:latin typeface="Avenir"/>
              <a:ea typeface="Avenir"/>
              <a:cs typeface="Avenir"/>
              <a:sym typeface="Avenir"/>
            </a:endParaRPr>
          </a:p>
        </p:txBody>
      </p:sp>
      <p:grpSp>
        <p:nvGrpSpPr>
          <p:cNvPr id="3074" name="Google Shape;3074;p104"/>
          <p:cNvGrpSpPr/>
          <p:nvPr/>
        </p:nvGrpSpPr>
        <p:grpSpPr>
          <a:xfrm rot="-4362529">
            <a:off x="2551790" y="3272343"/>
            <a:ext cx="1106965" cy="528972"/>
            <a:chOff x="3040129" y="1733023"/>
            <a:chExt cx="1475954" cy="705296"/>
          </a:xfrm>
        </p:grpSpPr>
        <p:cxnSp>
          <p:nvCxnSpPr>
            <p:cNvPr id="3075" name="Google Shape;3075;p104"/>
            <p:cNvCxnSpPr/>
            <p:nvPr/>
          </p:nvCxnSpPr>
          <p:spPr>
            <a:xfrm rot="10800000">
              <a:off x="3861176" y="1813292"/>
              <a:ext cx="654907" cy="625027"/>
            </a:xfrm>
            <a:prstGeom prst="straightConnector1">
              <a:avLst/>
            </a:prstGeom>
            <a:noFill/>
            <a:ln cap="flat" cmpd="sng" w="12700">
              <a:solidFill>
                <a:srgbClr val="0047BB"/>
              </a:solidFill>
              <a:prstDash val="solid"/>
              <a:miter lim="800000"/>
              <a:headEnd len="sm" w="sm" type="none"/>
              <a:tailEnd len="sm" w="sm" type="none"/>
            </a:ln>
          </p:spPr>
        </p:cxnSp>
        <p:cxnSp>
          <p:nvCxnSpPr>
            <p:cNvPr id="3076" name="Google Shape;3076;p104"/>
            <p:cNvCxnSpPr/>
            <p:nvPr/>
          </p:nvCxnSpPr>
          <p:spPr>
            <a:xfrm rot="10800000">
              <a:off x="3101253" y="1812315"/>
              <a:ext cx="765447" cy="0"/>
            </a:xfrm>
            <a:prstGeom prst="straightConnector1">
              <a:avLst/>
            </a:prstGeom>
            <a:noFill/>
            <a:ln cap="flat" cmpd="sng" w="12700">
              <a:solidFill>
                <a:srgbClr val="0047BB"/>
              </a:solidFill>
              <a:prstDash val="solid"/>
              <a:miter lim="800000"/>
              <a:headEnd len="sm" w="sm" type="none"/>
              <a:tailEnd len="sm" w="sm" type="none"/>
            </a:ln>
          </p:spPr>
        </p:cxnSp>
        <p:sp>
          <p:nvSpPr>
            <p:cNvPr id="3077" name="Google Shape;3077;p104"/>
            <p:cNvSpPr/>
            <p:nvPr/>
          </p:nvSpPr>
          <p:spPr>
            <a:xfrm rot="-1702065">
              <a:off x="3060905" y="1753799"/>
              <a:ext cx="117032" cy="117032"/>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105"/>
          <p:cNvSpPr txBox="1"/>
          <p:nvPr/>
        </p:nvSpPr>
        <p:spPr>
          <a:xfrm>
            <a:off x="493409" y="346705"/>
            <a:ext cx="8563563" cy="321242"/>
          </a:xfrm>
          <a:prstGeom prst="rect">
            <a:avLst/>
          </a:prstGeom>
          <a:noFill/>
          <a:ln>
            <a:noFill/>
          </a:ln>
        </p:spPr>
        <p:txBody>
          <a:bodyPr anchorCtr="0" anchor="t" bIns="0" lIns="0" spcFirstLastPara="1" rIns="0" wrap="square" tIns="60950">
            <a:spAutoFit/>
          </a:bodyPr>
          <a:lstStyle/>
          <a:p>
            <a:pPr indent="0" lvl="0" marL="12700" marR="0" rtl="0" algn="l">
              <a:lnSpc>
                <a:spcPct val="1125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TITOLO SLIDE (Avenir Next Lt Pro MAX 24, MAIUSCOLO, BLU, MASSIMO 2 RIGHE) </a:t>
            </a:r>
            <a:endParaRPr b="0" i="0" sz="1800" u="none" cap="none" strike="noStrike">
              <a:solidFill>
                <a:srgbClr val="0046BA"/>
              </a:solidFill>
              <a:latin typeface="Avenir"/>
              <a:ea typeface="Avenir"/>
              <a:cs typeface="Avenir"/>
              <a:sym typeface="Avenir"/>
            </a:endParaRPr>
          </a:p>
        </p:txBody>
      </p:sp>
      <p:sp>
        <p:nvSpPr>
          <p:cNvPr id="3084" name="Google Shape;3084;p105"/>
          <p:cNvSpPr txBox="1"/>
          <p:nvPr/>
        </p:nvSpPr>
        <p:spPr>
          <a:xfrm>
            <a:off x="486658" y="575074"/>
            <a:ext cx="8154735" cy="294407"/>
          </a:xfrm>
          <a:prstGeom prst="rect">
            <a:avLst/>
          </a:prstGeom>
          <a:noFill/>
          <a:ln>
            <a:noFill/>
          </a:ln>
        </p:spPr>
        <p:txBody>
          <a:bodyPr anchorCtr="0" anchor="t" bIns="0" lIns="0" spcFirstLastPara="1" rIns="0" wrap="square" tIns="60950">
            <a:spAutoFit/>
          </a:bodyPr>
          <a:lstStyle/>
          <a:p>
            <a:pPr indent="0" lvl="0" marL="12700" marR="0" rtl="0" algn="l">
              <a:lnSpc>
                <a:spcPct val="168750"/>
              </a:lnSpc>
              <a:spcBef>
                <a:spcPts val="0"/>
              </a:spcBef>
              <a:spcAft>
                <a:spcPts val="0"/>
              </a:spcAft>
              <a:buClr>
                <a:srgbClr val="0047BB"/>
              </a:buClr>
              <a:buSzPts val="1200"/>
              <a:buFont typeface="Avenir"/>
              <a:buNone/>
            </a:pPr>
            <a:r>
              <a:rPr b="0" i="0" lang="it" sz="1200" u="none" cap="none" strike="noStrike">
                <a:solidFill>
                  <a:srgbClr val="0047BB"/>
                </a:solidFill>
                <a:latin typeface="Avenir"/>
                <a:ea typeface="Avenir"/>
                <a:cs typeface="Avenir"/>
                <a:sym typeface="Avenir"/>
              </a:rPr>
              <a:t>SOTTOTITOLO (CORPO Avenir Next Lt Pro MAX 16, MAIUSCOLO, BLU, MASSIMO 1 RIGA)  </a:t>
            </a:r>
            <a:endParaRPr b="0" i="0" sz="1200" u="none" cap="none" strike="noStrike">
              <a:solidFill>
                <a:srgbClr val="0046BA"/>
              </a:solidFill>
              <a:latin typeface="Avenir"/>
              <a:ea typeface="Avenir"/>
              <a:cs typeface="Avenir"/>
              <a:sym typeface="Avenir"/>
            </a:endParaRPr>
          </a:p>
        </p:txBody>
      </p:sp>
      <p:sp>
        <p:nvSpPr>
          <p:cNvPr id="3085" name="Google Shape;3085;p105"/>
          <p:cNvSpPr/>
          <p:nvPr/>
        </p:nvSpPr>
        <p:spPr>
          <a:xfrm>
            <a:off x="2138207" y="2394289"/>
            <a:ext cx="6727186" cy="810000"/>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086" name="Google Shape;3086;p105"/>
          <p:cNvSpPr/>
          <p:nvPr/>
        </p:nvSpPr>
        <p:spPr>
          <a:xfrm>
            <a:off x="2138207" y="3387887"/>
            <a:ext cx="6727186" cy="943908"/>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087" name="Google Shape;3087;p105"/>
          <p:cNvSpPr/>
          <p:nvPr/>
        </p:nvSpPr>
        <p:spPr>
          <a:xfrm>
            <a:off x="2138209" y="1274856"/>
            <a:ext cx="6727184" cy="943908"/>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pic>
        <p:nvPicPr>
          <p:cNvPr id="3088" name="Google Shape;3088;p105"/>
          <p:cNvPicPr preferRelativeResize="0"/>
          <p:nvPr/>
        </p:nvPicPr>
        <p:blipFill rotWithShape="1">
          <a:blip r:embed="rId3">
            <a:alphaModFix/>
          </a:blip>
          <a:srcRect b="0" l="50000" r="0" t="0"/>
          <a:stretch/>
        </p:blipFill>
        <p:spPr>
          <a:xfrm>
            <a:off x="1728561" y="1074188"/>
            <a:ext cx="1625487" cy="3300940"/>
          </a:xfrm>
          <a:prstGeom prst="rect">
            <a:avLst/>
          </a:prstGeom>
          <a:noFill/>
          <a:ln>
            <a:noFill/>
          </a:ln>
        </p:spPr>
      </p:pic>
      <p:pic>
        <p:nvPicPr>
          <p:cNvPr descr="Immagine che contiene mappa&#10;&#10;Descrizione generata automaticamente" id="3089" name="Google Shape;3089;p105"/>
          <p:cNvPicPr preferRelativeResize="0"/>
          <p:nvPr/>
        </p:nvPicPr>
        <p:blipFill rotWithShape="1">
          <a:blip r:embed="rId4">
            <a:alphaModFix/>
          </a:blip>
          <a:srcRect b="0" l="0" r="0" t="0"/>
          <a:stretch/>
        </p:blipFill>
        <p:spPr>
          <a:xfrm>
            <a:off x="485116" y="1305660"/>
            <a:ext cx="2411651" cy="2848500"/>
          </a:xfrm>
          <a:prstGeom prst="rect">
            <a:avLst/>
          </a:prstGeom>
          <a:noFill/>
          <a:ln>
            <a:noFill/>
          </a:ln>
        </p:spPr>
      </p:pic>
      <p:sp>
        <p:nvSpPr>
          <p:cNvPr id="3090" name="Google Shape;3090;p105"/>
          <p:cNvSpPr/>
          <p:nvPr/>
        </p:nvSpPr>
        <p:spPr>
          <a:xfrm>
            <a:off x="857269" y="1801047"/>
            <a:ext cx="1620000" cy="1620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no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091" name="Google Shape;3091;p105"/>
          <p:cNvSpPr/>
          <p:nvPr/>
        </p:nvSpPr>
        <p:spPr>
          <a:xfrm>
            <a:off x="1236625" y="2184626"/>
            <a:ext cx="864000" cy="864000"/>
          </a:xfrm>
          <a:prstGeom prst="ellipse">
            <a:avLst/>
          </a:prstGeom>
          <a:solidFill>
            <a:srgbClr val="0047BB">
              <a:alpha val="73725"/>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descr="Famiglia con due figli contorno" id="3092" name="Google Shape;3092;p105"/>
          <p:cNvGrpSpPr/>
          <p:nvPr/>
        </p:nvGrpSpPr>
        <p:grpSpPr>
          <a:xfrm>
            <a:off x="1416061" y="2375299"/>
            <a:ext cx="486000" cy="297000"/>
            <a:chOff x="8272351" y="3099301"/>
            <a:chExt cx="833280" cy="581234"/>
          </a:xfrm>
        </p:grpSpPr>
        <p:sp>
          <p:nvSpPr>
            <p:cNvPr id="3093" name="Google Shape;3093;p105"/>
            <p:cNvSpPr/>
            <p:nvPr/>
          </p:nvSpPr>
          <p:spPr>
            <a:xfrm>
              <a:off x="8915676" y="3470776"/>
              <a:ext cx="165430" cy="209740"/>
            </a:xfrm>
            <a:custGeom>
              <a:rect b="b" l="l" r="r" t="t"/>
              <a:pathLst>
                <a:path extrusionOk="0" h="209740" w="165430">
                  <a:moveTo>
                    <a:pt x="131235" y="61551"/>
                  </a:moveTo>
                  <a:lnTo>
                    <a:pt x="131235" y="34452"/>
                  </a:lnTo>
                  <a:cubicBezTo>
                    <a:pt x="131235" y="29191"/>
                    <a:pt x="126971" y="24927"/>
                    <a:pt x="121710" y="24927"/>
                  </a:cubicBezTo>
                  <a:cubicBezTo>
                    <a:pt x="116450" y="24927"/>
                    <a:pt x="112185" y="29191"/>
                    <a:pt x="112185" y="34452"/>
                  </a:cubicBezTo>
                  <a:lnTo>
                    <a:pt x="112185" y="66418"/>
                  </a:lnTo>
                  <a:lnTo>
                    <a:pt x="133264" y="104965"/>
                  </a:lnTo>
                  <a:lnTo>
                    <a:pt x="83610" y="104965"/>
                  </a:lnTo>
                  <a:cubicBezTo>
                    <a:pt x="83021" y="104711"/>
                    <a:pt x="82352" y="104711"/>
                    <a:pt x="81763" y="104965"/>
                  </a:cubicBezTo>
                  <a:lnTo>
                    <a:pt x="32042" y="104965"/>
                  </a:lnTo>
                  <a:lnTo>
                    <a:pt x="55035" y="62598"/>
                  </a:lnTo>
                  <a:lnTo>
                    <a:pt x="55035" y="9525"/>
                  </a:lnTo>
                  <a:cubicBezTo>
                    <a:pt x="55035" y="4264"/>
                    <a:pt x="50771" y="0"/>
                    <a:pt x="45510" y="0"/>
                  </a:cubicBezTo>
                  <a:cubicBezTo>
                    <a:pt x="40250" y="0"/>
                    <a:pt x="35985" y="4264"/>
                    <a:pt x="35985" y="9525"/>
                  </a:cubicBezTo>
                  <a:lnTo>
                    <a:pt x="35985" y="57750"/>
                  </a:lnTo>
                  <a:lnTo>
                    <a:pt x="0" y="124015"/>
                  </a:lnTo>
                  <a:lnTo>
                    <a:pt x="35033" y="124015"/>
                  </a:lnTo>
                  <a:lnTo>
                    <a:pt x="35033" y="209740"/>
                  </a:lnTo>
                  <a:lnTo>
                    <a:pt x="130283" y="209740"/>
                  </a:lnTo>
                  <a:lnTo>
                    <a:pt x="130283" y="124015"/>
                  </a:lnTo>
                  <a:lnTo>
                    <a:pt x="165430" y="124015"/>
                  </a:lnTo>
                  <a:close/>
                  <a:moveTo>
                    <a:pt x="54083" y="124015"/>
                  </a:moveTo>
                  <a:lnTo>
                    <a:pt x="73133" y="124015"/>
                  </a:lnTo>
                  <a:lnTo>
                    <a:pt x="73133" y="190690"/>
                  </a:lnTo>
                  <a:lnTo>
                    <a:pt x="54083" y="190690"/>
                  </a:lnTo>
                  <a:close/>
                  <a:moveTo>
                    <a:pt x="111233" y="190690"/>
                  </a:moveTo>
                  <a:lnTo>
                    <a:pt x="92183" y="190690"/>
                  </a:lnTo>
                  <a:lnTo>
                    <a:pt x="92183" y="124015"/>
                  </a:lnTo>
                  <a:lnTo>
                    <a:pt x="111233" y="12401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4" name="Google Shape;3094;p105"/>
            <p:cNvSpPr/>
            <p:nvPr/>
          </p:nvSpPr>
          <p:spPr>
            <a:xfrm>
              <a:off x="8695772" y="3299326"/>
              <a:ext cx="186051" cy="381209"/>
            </a:xfrm>
            <a:custGeom>
              <a:rect b="b" l="l" r="r" t="t"/>
              <a:pathLst>
                <a:path extrusionOk="0" h="381209" w="186051">
                  <a:moveTo>
                    <a:pt x="150162" y="59950"/>
                  </a:moveTo>
                  <a:lnTo>
                    <a:pt x="150162" y="9525"/>
                  </a:lnTo>
                  <a:cubicBezTo>
                    <a:pt x="150162" y="4264"/>
                    <a:pt x="145897" y="0"/>
                    <a:pt x="140637" y="0"/>
                  </a:cubicBezTo>
                  <a:lnTo>
                    <a:pt x="140637" y="0"/>
                  </a:lnTo>
                  <a:cubicBezTo>
                    <a:pt x="135376" y="0"/>
                    <a:pt x="131112" y="4264"/>
                    <a:pt x="131112" y="9525"/>
                  </a:cubicBezTo>
                  <a:lnTo>
                    <a:pt x="131112" y="61084"/>
                  </a:lnTo>
                  <a:lnTo>
                    <a:pt x="161896" y="190624"/>
                  </a:lnTo>
                  <a:lnTo>
                    <a:pt x="93793" y="190624"/>
                  </a:lnTo>
                  <a:cubicBezTo>
                    <a:pt x="93295" y="190408"/>
                    <a:pt x="92729" y="190408"/>
                    <a:pt x="92231" y="190624"/>
                  </a:cubicBezTo>
                  <a:lnTo>
                    <a:pt x="24155" y="190624"/>
                  </a:lnTo>
                  <a:lnTo>
                    <a:pt x="54912" y="62198"/>
                  </a:lnTo>
                  <a:lnTo>
                    <a:pt x="54912" y="9525"/>
                  </a:lnTo>
                  <a:cubicBezTo>
                    <a:pt x="54912" y="4264"/>
                    <a:pt x="50647" y="0"/>
                    <a:pt x="45387" y="0"/>
                  </a:cubicBezTo>
                  <a:lnTo>
                    <a:pt x="45387" y="0"/>
                  </a:lnTo>
                  <a:cubicBezTo>
                    <a:pt x="40126" y="0"/>
                    <a:pt x="35862" y="4264"/>
                    <a:pt x="35862" y="9525"/>
                  </a:cubicBezTo>
                  <a:lnTo>
                    <a:pt x="35862" y="60007"/>
                  </a:lnTo>
                  <a:lnTo>
                    <a:pt x="0" y="209712"/>
                  </a:lnTo>
                  <a:lnTo>
                    <a:pt x="35862" y="209712"/>
                  </a:lnTo>
                  <a:lnTo>
                    <a:pt x="35862" y="381210"/>
                  </a:lnTo>
                  <a:lnTo>
                    <a:pt x="150162" y="381210"/>
                  </a:lnTo>
                  <a:lnTo>
                    <a:pt x="150162" y="209712"/>
                  </a:lnTo>
                  <a:lnTo>
                    <a:pt x="186052" y="209712"/>
                  </a:lnTo>
                  <a:close/>
                  <a:moveTo>
                    <a:pt x="54912" y="209712"/>
                  </a:moveTo>
                  <a:lnTo>
                    <a:pt x="83487" y="209712"/>
                  </a:lnTo>
                  <a:lnTo>
                    <a:pt x="83487" y="362160"/>
                  </a:lnTo>
                  <a:lnTo>
                    <a:pt x="54912" y="362160"/>
                  </a:lnTo>
                  <a:close/>
                  <a:moveTo>
                    <a:pt x="131112" y="362160"/>
                  </a:moveTo>
                  <a:lnTo>
                    <a:pt x="102537" y="362160"/>
                  </a:lnTo>
                  <a:lnTo>
                    <a:pt x="102537" y="209712"/>
                  </a:lnTo>
                  <a:lnTo>
                    <a:pt x="131112" y="20971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5" name="Google Shape;3095;p105"/>
            <p:cNvSpPr/>
            <p:nvPr/>
          </p:nvSpPr>
          <p:spPr>
            <a:xfrm>
              <a:off x="8522084" y="3299326"/>
              <a:ext cx="114300" cy="381209"/>
            </a:xfrm>
            <a:custGeom>
              <a:rect b="b" l="l" r="r" t="t"/>
              <a:pathLst>
                <a:path extrusionOk="0" h="381209" w="114300">
                  <a:moveTo>
                    <a:pt x="104775" y="0"/>
                  </a:moveTo>
                  <a:cubicBezTo>
                    <a:pt x="99514" y="0"/>
                    <a:pt x="95250" y="4264"/>
                    <a:pt x="95250" y="9525"/>
                  </a:cubicBezTo>
                  <a:lnTo>
                    <a:pt x="95250" y="362160"/>
                  </a:lnTo>
                  <a:lnTo>
                    <a:pt x="66675" y="362160"/>
                  </a:lnTo>
                  <a:lnTo>
                    <a:pt x="66675" y="152400"/>
                  </a:lnTo>
                  <a:lnTo>
                    <a:pt x="47625" y="152400"/>
                  </a:lnTo>
                  <a:lnTo>
                    <a:pt x="47625" y="362160"/>
                  </a:lnTo>
                  <a:lnTo>
                    <a:pt x="19050" y="362160"/>
                  </a:lnTo>
                  <a:lnTo>
                    <a:pt x="19050" y="9525"/>
                  </a:lnTo>
                  <a:cubicBezTo>
                    <a:pt x="19050" y="4264"/>
                    <a:pt x="14786" y="0"/>
                    <a:pt x="9525" y="0"/>
                  </a:cubicBezTo>
                  <a:cubicBezTo>
                    <a:pt x="4264" y="0"/>
                    <a:pt x="0" y="4264"/>
                    <a:pt x="0" y="9525"/>
                  </a:cubicBezTo>
                  <a:lnTo>
                    <a:pt x="0" y="381210"/>
                  </a:lnTo>
                  <a:lnTo>
                    <a:pt x="114300" y="381210"/>
                  </a:lnTo>
                  <a:lnTo>
                    <a:pt x="114300" y="9525"/>
                  </a:lnTo>
                  <a:cubicBezTo>
                    <a:pt x="114300" y="4264"/>
                    <a:pt x="110036" y="0"/>
                    <a:pt x="104775"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6" name="Google Shape;3096;p105"/>
            <p:cNvSpPr/>
            <p:nvPr/>
          </p:nvSpPr>
          <p:spPr>
            <a:xfrm>
              <a:off x="8322059" y="3470776"/>
              <a:ext cx="95250" cy="209759"/>
            </a:xfrm>
            <a:custGeom>
              <a:rect b="b" l="l" r="r" t="t"/>
              <a:pathLst>
                <a:path extrusionOk="0" h="209759" w="95250">
                  <a:moveTo>
                    <a:pt x="85725" y="0"/>
                  </a:moveTo>
                  <a:cubicBezTo>
                    <a:pt x="80464" y="0"/>
                    <a:pt x="76200" y="4264"/>
                    <a:pt x="76200" y="9525"/>
                  </a:cubicBezTo>
                  <a:lnTo>
                    <a:pt x="76200" y="190710"/>
                  </a:lnTo>
                  <a:lnTo>
                    <a:pt x="57150" y="190710"/>
                  </a:lnTo>
                  <a:lnTo>
                    <a:pt x="57150" y="104775"/>
                  </a:lnTo>
                  <a:lnTo>
                    <a:pt x="38100" y="104775"/>
                  </a:lnTo>
                  <a:lnTo>
                    <a:pt x="38100" y="190710"/>
                  </a:lnTo>
                  <a:lnTo>
                    <a:pt x="19050" y="190710"/>
                  </a:lnTo>
                  <a:lnTo>
                    <a:pt x="19050" y="34452"/>
                  </a:lnTo>
                  <a:cubicBezTo>
                    <a:pt x="19050" y="29191"/>
                    <a:pt x="14786" y="24927"/>
                    <a:pt x="9525" y="24927"/>
                  </a:cubicBezTo>
                  <a:cubicBezTo>
                    <a:pt x="4264" y="24927"/>
                    <a:pt x="0" y="29191"/>
                    <a:pt x="0" y="34452"/>
                  </a:cubicBezTo>
                  <a:lnTo>
                    <a:pt x="0" y="209760"/>
                  </a:lnTo>
                  <a:lnTo>
                    <a:pt x="95250" y="209760"/>
                  </a:lnTo>
                  <a:lnTo>
                    <a:pt x="95250" y="9525"/>
                  </a:lnTo>
                  <a:cubicBezTo>
                    <a:pt x="95250" y="4264"/>
                    <a:pt x="90986" y="0"/>
                    <a:pt x="85725"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7" name="Google Shape;3097;p105"/>
            <p:cNvSpPr/>
            <p:nvPr/>
          </p:nvSpPr>
          <p:spPr>
            <a:xfrm>
              <a:off x="8272351" y="3213601"/>
              <a:ext cx="833280" cy="361549"/>
            </a:xfrm>
            <a:custGeom>
              <a:rect b="b" l="l" r="r" t="t"/>
              <a:pathLst>
                <a:path extrusionOk="0" h="361549" w="833280">
                  <a:moveTo>
                    <a:pt x="830929" y="323850"/>
                  </a:moveTo>
                  <a:lnTo>
                    <a:pt x="800278" y="251136"/>
                  </a:lnTo>
                  <a:lnTo>
                    <a:pt x="799325" y="249288"/>
                  </a:lnTo>
                  <a:cubicBezTo>
                    <a:pt x="799058" y="248793"/>
                    <a:pt x="798420" y="247583"/>
                    <a:pt x="798182" y="247250"/>
                  </a:cubicBezTo>
                  <a:cubicBezTo>
                    <a:pt x="786110" y="229785"/>
                    <a:pt x="768066" y="217338"/>
                    <a:pt x="747452" y="212255"/>
                  </a:cubicBezTo>
                  <a:cubicBezTo>
                    <a:pt x="733485" y="208381"/>
                    <a:pt x="718739" y="208302"/>
                    <a:pt x="704732" y="212026"/>
                  </a:cubicBezTo>
                  <a:cubicBezTo>
                    <a:pt x="698821" y="213439"/>
                    <a:pt x="693074" y="215470"/>
                    <a:pt x="687587" y="218084"/>
                  </a:cubicBezTo>
                  <a:lnTo>
                    <a:pt x="629675" y="193272"/>
                  </a:lnTo>
                  <a:lnTo>
                    <a:pt x="600805" y="39919"/>
                  </a:lnTo>
                  <a:cubicBezTo>
                    <a:pt x="599421" y="33809"/>
                    <a:pt x="595919" y="28386"/>
                    <a:pt x="590918" y="24613"/>
                  </a:cubicBezTo>
                  <a:cubicBezTo>
                    <a:pt x="578821" y="15539"/>
                    <a:pt x="565109" y="8848"/>
                    <a:pt x="550513" y="4896"/>
                  </a:cubicBezTo>
                  <a:cubicBezTo>
                    <a:pt x="539351" y="1754"/>
                    <a:pt x="527819" y="114"/>
                    <a:pt x="516223" y="19"/>
                  </a:cubicBezTo>
                  <a:cubicBezTo>
                    <a:pt x="504359" y="191"/>
                    <a:pt x="492560" y="1822"/>
                    <a:pt x="481095" y="4877"/>
                  </a:cubicBezTo>
                  <a:cubicBezTo>
                    <a:pt x="466634" y="8773"/>
                    <a:pt x="453042" y="15369"/>
                    <a:pt x="441033" y="24317"/>
                  </a:cubicBezTo>
                  <a:cubicBezTo>
                    <a:pt x="435780" y="28384"/>
                    <a:pt x="432081" y="34130"/>
                    <a:pt x="430555" y="40596"/>
                  </a:cubicBezTo>
                  <a:lnTo>
                    <a:pt x="411181" y="152810"/>
                  </a:lnTo>
                  <a:cubicBezTo>
                    <a:pt x="411181" y="152862"/>
                    <a:pt x="411138" y="152905"/>
                    <a:pt x="411086" y="152905"/>
                  </a:cubicBezTo>
                  <a:cubicBezTo>
                    <a:pt x="411034" y="152905"/>
                    <a:pt x="410991" y="152862"/>
                    <a:pt x="410991" y="152810"/>
                  </a:cubicBezTo>
                  <a:lnTo>
                    <a:pt x="392608" y="39881"/>
                  </a:lnTo>
                  <a:cubicBezTo>
                    <a:pt x="391069" y="33858"/>
                    <a:pt x="387600" y="28505"/>
                    <a:pt x="382730" y="24641"/>
                  </a:cubicBezTo>
                  <a:cubicBezTo>
                    <a:pt x="370575" y="15517"/>
                    <a:pt x="356796" y="8791"/>
                    <a:pt x="342125" y="4820"/>
                  </a:cubicBezTo>
                  <a:cubicBezTo>
                    <a:pt x="330699" y="1784"/>
                    <a:pt x="318942" y="166"/>
                    <a:pt x="307121" y="0"/>
                  </a:cubicBezTo>
                  <a:cubicBezTo>
                    <a:pt x="295552" y="95"/>
                    <a:pt x="284045" y="1729"/>
                    <a:pt x="272907" y="4858"/>
                  </a:cubicBezTo>
                  <a:cubicBezTo>
                    <a:pt x="258286" y="8813"/>
                    <a:pt x="244552" y="15514"/>
                    <a:pt x="232435" y="24603"/>
                  </a:cubicBezTo>
                  <a:cubicBezTo>
                    <a:pt x="227312" y="28513"/>
                    <a:pt x="223766" y="34135"/>
                    <a:pt x="222443" y="40443"/>
                  </a:cubicBezTo>
                  <a:lnTo>
                    <a:pt x="193687" y="193272"/>
                  </a:lnTo>
                  <a:lnTo>
                    <a:pt x="135776" y="218123"/>
                  </a:lnTo>
                  <a:cubicBezTo>
                    <a:pt x="130541" y="215603"/>
                    <a:pt x="125051" y="213650"/>
                    <a:pt x="119402" y="212293"/>
                  </a:cubicBezTo>
                  <a:cubicBezTo>
                    <a:pt x="105436" y="208419"/>
                    <a:pt x="90689" y="208340"/>
                    <a:pt x="76682" y="212065"/>
                  </a:cubicBezTo>
                  <a:cubicBezTo>
                    <a:pt x="56103" y="217011"/>
                    <a:pt x="38002" y="229225"/>
                    <a:pt x="25714" y="246459"/>
                  </a:cubicBezTo>
                  <a:cubicBezTo>
                    <a:pt x="25317" y="247012"/>
                    <a:pt x="24975" y="247601"/>
                    <a:pt x="24695" y="248222"/>
                  </a:cubicBezTo>
                  <a:cubicBezTo>
                    <a:pt x="24495" y="248745"/>
                    <a:pt x="24038" y="249822"/>
                    <a:pt x="24038" y="249822"/>
                  </a:cubicBezTo>
                  <a:lnTo>
                    <a:pt x="1635" y="324707"/>
                  </a:lnTo>
                  <a:cubicBezTo>
                    <a:pt x="-1045" y="332395"/>
                    <a:pt x="-410" y="340851"/>
                    <a:pt x="3388" y="348053"/>
                  </a:cubicBezTo>
                  <a:cubicBezTo>
                    <a:pt x="7306" y="354834"/>
                    <a:pt x="13919" y="359632"/>
                    <a:pt x="21580" y="361255"/>
                  </a:cubicBezTo>
                  <a:cubicBezTo>
                    <a:pt x="26680" y="362549"/>
                    <a:pt x="31864" y="359463"/>
                    <a:pt x="33158" y="354363"/>
                  </a:cubicBezTo>
                  <a:cubicBezTo>
                    <a:pt x="34452" y="349264"/>
                    <a:pt x="31367" y="344080"/>
                    <a:pt x="26267" y="342786"/>
                  </a:cubicBezTo>
                  <a:cubicBezTo>
                    <a:pt x="23725" y="342373"/>
                    <a:pt x="21469" y="340925"/>
                    <a:pt x="20037" y="338785"/>
                  </a:cubicBezTo>
                  <a:cubicBezTo>
                    <a:pt x="18853" y="336082"/>
                    <a:pt x="18788" y="333021"/>
                    <a:pt x="19856" y="330270"/>
                  </a:cubicBezTo>
                  <a:lnTo>
                    <a:pt x="41135" y="257575"/>
                  </a:lnTo>
                  <a:cubicBezTo>
                    <a:pt x="50943" y="243833"/>
                    <a:pt x="65429" y="234144"/>
                    <a:pt x="81874" y="230324"/>
                  </a:cubicBezTo>
                  <a:cubicBezTo>
                    <a:pt x="92458" y="227467"/>
                    <a:pt x="103620" y="227546"/>
                    <a:pt x="114163" y="230553"/>
                  </a:cubicBezTo>
                  <a:cubicBezTo>
                    <a:pt x="119983" y="231949"/>
                    <a:pt x="125593" y="234105"/>
                    <a:pt x="130851" y="236963"/>
                  </a:cubicBezTo>
                  <a:lnTo>
                    <a:pt x="134909" y="239173"/>
                  </a:lnTo>
                  <a:lnTo>
                    <a:pt x="199907" y="211322"/>
                  </a:lnTo>
                  <a:lnTo>
                    <a:pt x="211013" y="222418"/>
                  </a:lnTo>
                  <a:cubicBezTo>
                    <a:pt x="214798" y="226073"/>
                    <a:pt x="220827" y="225968"/>
                    <a:pt x="224482" y="222184"/>
                  </a:cubicBezTo>
                  <a:cubicBezTo>
                    <a:pt x="228047" y="218493"/>
                    <a:pt x="228047" y="212641"/>
                    <a:pt x="224482" y="208950"/>
                  </a:cubicBezTo>
                  <a:lnTo>
                    <a:pt x="212395" y="196844"/>
                  </a:lnTo>
                  <a:lnTo>
                    <a:pt x="241046" y="44501"/>
                  </a:lnTo>
                  <a:cubicBezTo>
                    <a:pt x="241395" y="42651"/>
                    <a:pt x="242413" y="40994"/>
                    <a:pt x="243903" y="39843"/>
                  </a:cubicBezTo>
                  <a:cubicBezTo>
                    <a:pt x="254085" y="32208"/>
                    <a:pt x="265624" y="26577"/>
                    <a:pt x="277908" y="23251"/>
                  </a:cubicBezTo>
                  <a:cubicBezTo>
                    <a:pt x="287416" y="20563"/>
                    <a:pt x="297239" y="19150"/>
                    <a:pt x="307121" y="19050"/>
                  </a:cubicBezTo>
                  <a:cubicBezTo>
                    <a:pt x="317327" y="19216"/>
                    <a:pt x="327474" y="20632"/>
                    <a:pt x="337334" y="23270"/>
                  </a:cubicBezTo>
                  <a:cubicBezTo>
                    <a:pt x="349727" y="26633"/>
                    <a:pt x="361366" y="32329"/>
                    <a:pt x="371624" y="40053"/>
                  </a:cubicBezTo>
                  <a:cubicBezTo>
                    <a:pt x="372625" y="41125"/>
                    <a:pt x="373422" y="42371"/>
                    <a:pt x="373977" y="43729"/>
                  </a:cubicBezTo>
                  <a:lnTo>
                    <a:pt x="401399" y="212408"/>
                  </a:lnTo>
                  <a:cubicBezTo>
                    <a:pt x="402144" y="217001"/>
                    <a:pt x="406099" y="220385"/>
                    <a:pt x="410753" y="220409"/>
                  </a:cubicBezTo>
                  <a:lnTo>
                    <a:pt x="410753" y="220409"/>
                  </a:lnTo>
                  <a:cubicBezTo>
                    <a:pt x="415390" y="220411"/>
                    <a:pt x="419356" y="217073"/>
                    <a:pt x="420144" y="212503"/>
                  </a:cubicBezTo>
                  <a:lnTo>
                    <a:pt x="449158" y="44501"/>
                  </a:lnTo>
                  <a:cubicBezTo>
                    <a:pt x="449686" y="42720"/>
                    <a:pt x="450671" y="41108"/>
                    <a:pt x="452015" y="39824"/>
                  </a:cubicBezTo>
                  <a:cubicBezTo>
                    <a:pt x="462140" y="32219"/>
                    <a:pt x="473618" y="26607"/>
                    <a:pt x="485838" y="23289"/>
                  </a:cubicBezTo>
                  <a:cubicBezTo>
                    <a:pt x="495751" y="20635"/>
                    <a:pt x="505953" y="19211"/>
                    <a:pt x="516214" y="19050"/>
                  </a:cubicBezTo>
                  <a:cubicBezTo>
                    <a:pt x="526127" y="19148"/>
                    <a:pt x="535984" y="20567"/>
                    <a:pt x="545522" y="23270"/>
                  </a:cubicBezTo>
                  <a:cubicBezTo>
                    <a:pt x="557782" y="26592"/>
                    <a:pt x="569298" y="32214"/>
                    <a:pt x="579460" y="39834"/>
                  </a:cubicBezTo>
                  <a:cubicBezTo>
                    <a:pt x="580816" y="40856"/>
                    <a:pt x="581775" y="42317"/>
                    <a:pt x="582174" y="43967"/>
                  </a:cubicBezTo>
                  <a:lnTo>
                    <a:pt x="610940" y="196844"/>
                  </a:lnTo>
                  <a:lnTo>
                    <a:pt x="599386" y="208397"/>
                  </a:lnTo>
                  <a:cubicBezTo>
                    <a:pt x="595602" y="212052"/>
                    <a:pt x="595497" y="218082"/>
                    <a:pt x="599152" y="221866"/>
                  </a:cubicBezTo>
                  <a:cubicBezTo>
                    <a:pt x="602806" y="225650"/>
                    <a:pt x="608837" y="225755"/>
                    <a:pt x="612620" y="222100"/>
                  </a:cubicBezTo>
                  <a:cubicBezTo>
                    <a:pt x="612700" y="222023"/>
                    <a:pt x="612778" y="221945"/>
                    <a:pt x="612854" y="221866"/>
                  </a:cubicBezTo>
                  <a:lnTo>
                    <a:pt x="623398" y="211322"/>
                  </a:lnTo>
                  <a:lnTo>
                    <a:pt x="684149" y="237353"/>
                  </a:lnTo>
                  <a:cubicBezTo>
                    <a:pt x="686936" y="238502"/>
                    <a:pt x="690095" y="238310"/>
                    <a:pt x="692721" y="236830"/>
                  </a:cubicBezTo>
                  <a:cubicBezTo>
                    <a:pt x="698167" y="233925"/>
                    <a:pt x="703965" y="231738"/>
                    <a:pt x="709971" y="230324"/>
                  </a:cubicBezTo>
                  <a:cubicBezTo>
                    <a:pt x="720555" y="227467"/>
                    <a:pt x="731718" y="227546"/>
                    <a:pt x="742261" y="230553"/>
                  </a:cubicBezTo>
                  <a:cubicBezTo>
                    <a:pt x="758584" y="234472"/>
                    <a:pt x="772903" y="244243"/>
                    <a:pt x="782504" y="258013"/>
                  </a:cubicBezTo>
                  <a:lnTo>
                    <a:pt x="813460" y="331451"/>
                  </a:lnTo>
                  <a:cubicBezTo>
                    <a:pt x="815100" y="335417"/>
                    <a:pt x="813937" y="339989"/>
                    <a:pt x="810603" y="342690"/>
                  </a:cubicBezTo>
                  <a:cubicBezTo>
                    <a:pt x="806696" y="346213"/>
                    <a:pt x="806382" y="352235"/>
                    <a:pt x="809905" y="356143"/>
                  </a:cubicBezTo>
                  <a:cubicBezTo>
                    <a:pt x="813299" y="359909"/>
                    <a:pt x="819049" y="360356"/>
                    <a:pt x="822985" y="357159"/>
                  </a:cubicBezTo>
                  <a:cubicBezTo>
                    <a:pt x="832729" y="349047"/>
                    <a:pt x="835964" y="335486"/>
                    <a:pt x="830929" y="3238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8" name="Google Shape;3098;p105"/>
            <p:cNvSpPr/>
            <p:nvPr/>
          </p:nvSpPr>
          <p:spPr>
            <a:xfrm>
              <a:off x="8531609" y="3099301"/>
              <a:ext cx="95250" cy="95250"/>
            </a:xfrm>
            <a:custGeom>
              <a:rect b="b" l="l" r="r" t="t"/>
              <a:pathLst>
                <a:path extrusionOk="0" h="95250" w="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099" name="Google Shape;3099;p105"/>
            <p:cNvSpPr/>
            <p:nvPr/>
          </p:nvSpPr>
          <p:spPr>
            <a:xfrm>
              <a:off x="8741159" y="3099301"/>
              <a:ext cx="95250" cy="95250"/>
            </a:xfrm>
            <a:custGeom>
              <a:rect b="b" l="l" r="r" t="t"/>
              <a:pathLst>
                <a:path extrusionOk="0" h="95250" w="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100" name="Google Shape;3100;p105"/>
            <p:cNvSpPr/>
            <p:nvPr/>
          </p:nvSpPr>
          <p:spPr>
            <a:xfrm>
              <a:off x="8331584" y="3337426"/>
              <a:ext cx="76200" cy="76200"/>
            </a:xfrm>
            <a:custGeom>
              <a:rect b="b" l="l" r="r" t="t"/>
              <a:pathLst>
                <a:path extrusionOk="0" h="76200" w="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101" name="Google Shape;3101;p105"/>
            <p:cNvSpPr/>
            <p:nvPr/>
          </p:nvSpPr>
          <p:spPr>
            <a:xfrm>
              <a:off x="8960234" y="3337426"/>
              <a:ext cx="76200" cy="76200"/>
            </a:xfrm>
            <a:custGeom>
              <a:rect b="b" l="l" r="r" t="t"/>
              <a:pathLst>
                <a:path extrusionOk="0" h="76200" w="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grpSp>
        <p:nvGrpSpPr>
          <p:cNvPr id="3102" name="Google Shape;3102;p105"/>
          <p:cNvGrpSpPr/>
          <p:nvPr/>
        </p:nvGrpSpPr>
        <p:grpSpPr>
          <a:xfrm flipH="1" rot="10800000">
            <a:off x="1387994" y="2756431"/>
            <a:ext cx="541712" cy="34853"/>
            <a:chOff x="4101401" y="14571471"/>
            <a:chExt cx="2489402" cy="48895"/>
          </a:xfrm>
        </p:grpSpPr>
        <p:sp>
          <p:nvSpPr>
            <p:cNvPr id="3103" name="Google Shape;3103;p105"/>
            <p:cNvSpPr/>
            <p:nvPr/>
          </p:nvSpPr>
          <p:spPr>
            <a:xfrm>
              <a:off x="4101401" y="14571471"/>
              <a:ext cx="829944" cy="48895"/>
            </a:xfrm>
            <a:custGeom>
              <a:rect b="b" l="l" r="r" t="t"/>
              <a:pathLst>
                <a:path extrusionOk="0" h="48894" w="829945">
                  <a:moveTo>
                    <a:pt x="829729" y="0"/>
                  </a:moveTo>
                  <a:lnTo>
                    <a:pt x="0" y="0"/>
                  </a:lnTo>
                  <a:lnTo>
                    <a:pt x="0" y="48679"/>
                  </a:lnTo>
                  <a:lnTo>
                    <a:pt x="829729" y="48679"/>
                  </a:lnTo>
                  <a:lnTo>
                    <a:pt x="829729" y="0"/>
                  </a:lnTo>
                  <a:close/>
                </a:path>
              </a:pathLst>
            </a:custGeom>
            <a:solidFill>
              <a:srgbClr val="00A6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706F6F"/>
                </a:solidFill>
                <a:latin typeface="Arial"/>
                <a:ea typeface="Arial"/>
                <a:cs typeface="Arial"/>
                <a:sym typeface="Arial"/>
              </a:endParaRPr>
            </a:p>
          </p:txBody>
        </p:sp>
        <p:sp>
          <p:nvSpPr>
            <p:cNvPr id="3104" name="Google Shape;3104;p105"/>
            <p:cNvSpPr/>
            <p:nvPr/>
          </p:nvSpPr>
          <p:spPr>
            <a:xfrm>
              <a:off x="4931130" y="14571471"/>
              <a:ext cx="829944" cy="48895"/>
            </a:xfrm>
            <a:custGeom>
              <a:rect b="b" l="l" r="r" t="t"/>
              <a:pathLst>
                <a:path extrusionOk="0" h="48894" w="829945">
                  <a:moveTo>
                    <a:pt x="829729" y="0"/>
                  </a:moveTo>
                  <a:lnTo>
                    <a:pt x="0" y="0"/>
                  </a:lnTo>
                  <a:lnTo>
                    <a:pt x="0" y="48679"/>
                  </a:lnTo>
                  <a:lnTo>
                    <a:pt x="829729" y="48679"/>
                  </a:lnTo>
                  <a:lnTo>
                    <a:pt x="829729" y="0"/>
                  </a:lnTo>
                  <a:close/>
                </a:path>
              </a:pathLst>
            </a:custGeom>
            <a:solidFill>
              <a:srgbClr val="EBEBE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706F6F"/>
                </a:solidFill>
                <a:latin typeface="Arial"/>
                <a:ea typeface="Arial"/>
                <a:cs typeface="Arial"/>
                <a:sym typeface="Arial"/>
              </a:endParaRPr>
            </a:p>
          </p:txBody>
        </p:sp>
        <p:sp>
          <p:nvSpPr>
            <p:cNvPr id="3105" name="Google Shape;3105;p105"/>
            <p:cNvSpPr/>
            <p:nvPr/>
          </p:nvSpPr>
          <p:spPr>
            <a:xfrm>
              <a:off x="5760859" y="14571471"/>
              <a:ext cx="829944" cy="48895"/>
            </a:xfrm>
            <a:custGeom>
              <a:rect b="b" l="l" r="r" t="t"/>
              <a:pathLst>
                <a:path extrusionOk="0" h="48894" w="829945">
                  <a:moveTo>
                    <a:pt x="829741" y="0"/>
                  </a:moveTo>
                  <a:lnTo>
                    <a:pt x="0" y="0"/>
                  </a:lnTo>
                  <a:lnTo>
                    <a:pt x="0" y="48679"/>
                  </a:lnTo>
                  <a:lnTo>
                    <a:pt x="829741" y="48679"/>
                  </a:lnTo>
                  <a:lnTo>
                    <a:pt x="829741" y="0"/>
                  </a:lnTo>
                  <a:close/>
                </a:path>
              </a:pathLst>
            </a:custGeom>
            <a:solidFill>
              <a:srgbClr val="ED1C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706F6F"/>
                </a:solidFill>
                <a:latin typeface="Arial"/>
                <a:ea typeface="Arial"/>
                <a:cs typeface="Arial"/>
                <a:sym typeface="Arial"/>
              </a:endParaRPr>
            </a:p>
          </p:txBody>
        </p:sp>
      </p:grpSp>
      <p:sp>
        <p:nvSpPr>
          <p:cNvPr id="3106" name="Google Shape;3106;p105"/>
          <p:cNvSpPr/>
          <p:nvPr/>
        </p:nvSpPr>
        <p:spPr>
          <a:xfrm>
            <a:off x="2960747" y="1330805"/>
            <a:ext cx="5240647" cy="71558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t" sz="1100">
                <a:solidFill>
                  <a:srgbClr val="0046BA"/>
                </a:solidFill>
                <a:latin typeface="Arial"/>
                <a:ea typeface="Arial"/>
                <a:cs typeface="Arial"/>
                <a:sym typeface="Arial"/>
              </a:rPr>
              <a:t>LOREM IPSUM</a:t>
            </a:r>
            <a:endParaRPr b="1" i="0" sz="1100" u="none" cap="none" strike="noStrike">
              <a:solidFill>
                <a:srgbClr val="0047BB"/>
              </a:solidFill>
              <a:latin typeface="Avenir"/>
              <a:ea typeface="Avenir"/>
              <a:cs typeface="Avenir"/>
              <a:sym typeface="Avenir"/>
            </a:endParaRPr>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commodo ligula eget dolor.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massa.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Cum sociis natoque penatibus </a:t>
            </a:r>
            <a:endParaRPr b="0" i="0" sz="1100" u="none" cap="none" strike="noStrike">
              <a:solidFill>
                <a:srgbClr val="0046BA"/>
              </a:solidFill>
              <a:latin typeface="Avenir"/>
              <a:ea typeface="Avenir"/>
              <a:cs typeface="Avenir"/>
              <a:sym typeface="Avenir"/>
            </a:endParaRPr>
          </a:p>
        </p:txBody>
      </p:sp>
      <p:sp>
        <p:nvSpPr>
          <p:cNvPr id="3107" name="Google Shape;3107;p105"/>
          <p:cNvSpPr/>
          <p:nvPr/>
        </p:nvSpPr>
        <p:spPr>
          <a:xfrm>
            <a:off x="3124333" y="3439922"/>
            <a:ext cx="5695340" cy="82330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t" sz="1100">
                <a:solidFill>
                  <a:srgbClr val="0046BA"/>
                </a:solidFill>
                <a:latin typeface="Arial"/>
                <a:ea typeface="Arial"/>
                <a:cs typeface="Arial"/>
                <a:sym typeface="Arial"/>
              </a:rPr>
              <a:t>LOREM IPSUM</a:t>
            </a:r>
            <a:endParaRPr b="1" i="0" sz="1100" u="none" cap="none" strike="noStrike">
              <a:solidFill>
                <a:srgbClr val="0047BB"/>
              </a:solidFill>
              <a:latin typeface="Avenir"/>
              <a:ea typeface="Avenir"/>
              <a:cs typeface="Avenir"/>
              <a:sym typeface="Avenir"/>
            </a:endParaRPr>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commodo ligula eget dolor.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massa.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Cum sociis natoque penatibus </a:t>
            </a:r>
            <a:endParaRPr b="0" i="0" sz="1100" u="none" cap="none" strike="noStrike">
              <a:solidFill>
                <a:srgbClr val="0046BA"/>
              </a:solidFill>
              <a:latin typeface="Avenir"/>
              <a:ea typeface="Avenir"/>
              <a:cs typeface="Avenir"/>
              <a:sym typeface="Avenir"/>
            </a:endParaRPr>
          </a:p>
          <a:p>
            <a:pPr indent="-139700" lvl="0" marL="406400" marR="0" rtl="0" algn="l">
              <a:lnSpc>
                <a:spcPct val="100000"/>
              </a:lnSpc>
              <a:spcBef>
                <a:spcPts val="0"/>
              </a:spcBef>
              <a:spcAft>
                <a:spcPts val="0"/>
              </a:spcAft>
              <a:buClr>
                <a:srgbClr val="F4E30B"/>
              </a:buClr>
              <a:buSzPts val="1100"/>
              <a:buFont typeface="Avenir"/>
              <a:buNone/>
            </a:pPr>
            <a:r>
              <a:t/>
            </a:r>
            <a:endParaRPr b="0" baseline="30000" i="0" sz="1100" u="none" cap="none" strike="noStrike">
              <a:solidFill>
                <a:srgbClr val="0046BA"/>
              </a:solidFill>
              <a:latin typeface="Avenir"/>
              <a:ea typeface="Avenir"/>
              <a:cs typeface="Avenir"/>
              <a:sym typeface="Avenir"/>
            </a:endParaRPr>
          </a:p>
        </p:txBody>
      </p:sp>
      <p:sp>
        <p:nvSpPr>
          <p:cNvPr id="3108" name="Google Shape;3108;p105"/>
          <p:cNvSpPr/>
          <p:nvPr/>
        </p:nvSpPr>
        <p:spPr>
          <a:xfrm>
            <a:off x="3354976" y="2451521"/>
            <a:ext cx="5359087" cy="71558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t" sz="1100">
                <a:solidFill>
                  <a:srgbClr val="0046BA"/>
                </a:solidFill>
                <a:latin typeface="Arial"/>
                <a:ea typeface="Arial"/>
                <a:cs typeface="Arial"/>
                <a:sym typeface="Arial"/>
              </a:rPr>
              <a:t>LOREM IPSUM</a:t>
            </a:r>
            <a:endParaRPr b="1" i="0" sz="1100" u="none" cap="none" strike="noStrike">
              <a:solidFill>
                <a:srgbClr val="0047BB"/>
              </a:solidFill>
              <a:latin typeface="Avenir"/>
              <a:ea typeface="Avenir"/>
              <a:cs typeface="Avenir"/>
              <a:sym typeface="Avenir"/>
            </a:endParaRPr>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commodo ligula eget dolor.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Aenean massa. </a:t>
            </a:r>
            <a:endParaRPr sz="1100"/>
          </a:p>
          <a:p>
            <a:pPr indent="-209550" lvl="0" marL="406400" marR="0" rtl="0" algn="l">
              <a:lnSpc>
                <a:spcPct val="100000"/>
              </a:lnSpc>
              <a:spcBef>
                <a:spcPts val="0"/>
              </a:spcBef>
              <a:spcAft>
                <a:spcPts val="0"/>
              </a:spcAft>
              <a:buClr>
                <a:srgbClr val="F4E30B"/>
              </a:buClr>
              <a:buSzPts val="1100"/>
              <a:buFont typeface="Avenir"/>
              <a:buChar char="-"/>
            </a:pPr>
            <a:r>
              <a:rPr lang="it" sz="1100">
                <a:solidFill>
                  <a:schemeClr val="dk2"/>
                </a:solidFill>
                <a:latin typeface="Avenir"/>
                <a:ea typeface="Avenir"/>
                <a:cs typeface="Avenir"/>
                <a:sym typeface="Avenir"/>
              </a:rPr>
              <a:t>Cum sociis natoque penatibus </a:t>
            </a:r>
            <a:endParaRPr b="0" i="0" sz="1100" u="none" cap="none" strike="noStrike">
              <a:solidFill>
                <a:srgbClr val="0046BA"/>
              </a:solidFill>
              <a:latin typeface="Avenir"/>
              <a:ea typeface="Avenir"/>
              <a:cs typeface="Avenir"/>
              <a:sym typeface="Avenir"/>
            </a:endParaRPr>
          </a:p>
        </p:txBody>
      </p:sp>
      <p:grpSp>
        <p:nvGrpSpPr>
          <p:cNvPr id="3109" name="Google Shape;3109;p105"/>
          <p:cNvGrpSpPr/>
          <p:nvPr/>
        </p:nvGrpSpPr>
        <p:grpSpPr>
          <a:xfrm>
            <a:off x="1460275" y="1623412"/>
            <a:ext cx="439744" cy="439744"/>
            <a:chOff x="1137858" y="1487665"/>
            <a:chExt cx="586325" cy="586325"/>
          </a:xfrm>
        </p:grpSpPr>
        <p:grpSp>
          <p:nvGrpSpPr>
            <p:cNvPr id="3110" name="Google Shape;3110;p105"/>
            <p:cNvGrpSpPr/>
            <p:nvPr/>
          </p:nvGrpSpPr>
          <p:grpSpPr>
            <a:xfrm>
              <a:off x="1137858" y="1487665"/>
              <a:ext cx="586325" cy="586325"/>
              <a:chOff x="633940" y="1509967"/>
              <a:chExt cx="756000" cy="756000"/>
            </a:xfrm>
          </p:grpSpPr>
          <p:sp>
            <p:nvSpPr>
              <p:cNvPr id="3111" name="Google Shape;3111;p105"/>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12" name="Google Shape;3112;p105"/>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Shape&#10;&#10;Description automatically generated with low confidence" id="3113" name="Google Shape;3113;p105"/>
            <p:cNvPicPr preferRelativeResize="0"/>
            <p:nvPr/>
          </p:nvPicPr>
          <p:blipFill rotWithShape="1">
            <a:blip r:embed="rId5">
              <a:alphaModFix/>
            </a:blip>
            <a:srcRect b="0" l="0" r="0" t="0"/>
            <a:stretch/>
          </p:blipFill>
          <p:spPr>
            <a:xfrm>
              <a:off x="1260504" y="1611921"/>
              <a:ext cx="341032" cy="341032"/>
            </a:xfrm>
            <a:prstGeom prst="rect">
              <a:avLst/>
            </a:prstGeom>
            <a:noFill/>
            <a:ln>
              <a:noFill/>
            </a:ln>
          </p:spPr>
        </p:pic>
      </p:grpSp>
      <p:grpSp>
        <p:nvGrpSpPr>
          <p:cNvPr id="3114" name="Google Shape;3114;p105"/>
          <p:cNvGrpSpPr/>
          <p:nvPr/>
        </p:nvGrpSpPr>
        <p:grpSpPr>
          <a:xfrm>
            <a:off x="645551" y="2375299"/>
            <a:ext cx="439744" cy="439744"/>
            <a:chOff x="1137858" y="5557358"/>
            <a:chExt cx="586325" cy="586325"/>
          </a:xfrm>
        </p:grpSpPr>
        <p:grpSp>
          <p:nvGrpSpPr>
            <p:cNvPr id="3115" name="Google Shape;3115;p105"/>
            <p:cNvGrpSpPr/>
            <p:nvPr/>
          </p:nvGrpSpPr>
          <p:grpSpPr>
            <a:xfrm>
              <a:off x="1137858" y="5557358"/>
              <a:ext cx="586325" cy="586325"/>
              <a:chOff x="633940" y="1509967"/>
              <a:chExt cx="756000" cy="756000"/>
            </a:xfrm>
          </p:grpSpPr>
          <p:sp>
            <p:nvSpPr>
              <p:cNvPr id="3116" name="Google Shape;3116;p105"/>
              <p:cNvSpPr/>
              <p:nvPr/>
            </p:nvSpPr>
            <p:spPr>
              <a:xfrm>
                <a:off x="633940" y="1509967"/>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17" name="Google Shape;3117;p105"/>
              <p:cNvSpPr/>
              <p:nvPr/>
            </p:nvSpPr>
            <p:spPr>
              <a:xfrm>
                <a:off x="687940" y="1563967"/>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id="3118" name="Google Shape;3118;p105"/>
            <p:cNvPicPr preferRelativeResize="0"/>
            <p:nvPr/>
          </p:nvPicPr>
          <p:blipFill rotWithShape="1">
            <a:blip r:embed="rId6">
              <a:alphaModFix/>
            </a:blip>
            <a:srcRect b="0" l="0" r="0" t="0"/>
            <a:stretch/>
          </p:blipFill>
          <p:spPr>
            <a:xfrm>
              <a:off x="1250586" y="5663399"/>
              <a:ext cx="360868" cy="356685"/>
            </a:xfrm>
            <a:prstGeom prst="rect">
              <a:avLst/>
            </a:prstGeom>
            <a:noFill/>
            <a:ln>
              <a:noFill/>
            </a:ln>
          </p:spPr>
        </p:pic>
      </p:grpSp>
      <p:sp>
        <p:nvSpPr>
          <p:cNvPr id="3119" name="Google Shape;3119;p105"/>
          <p:cNvSpPr/>
          <p:nvPr/>
        </p:nvSpPr>
        <p:spPr>
          <a:xfrm>
            <a:off x="2194233" y="2338074"/>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20" name="Google Shape;3120;p105"/>
          <p:cNvSpPr/>
          <p:nvPr/>
        </p:nvSpPr>
        <p:spPr>
          <a:xfrm>
            <a:off x="2241087" y="2371753"/>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3121" name="Google Shape;3121;p105"/>
          <p:cNvPicPr preferRelativeResize="0"/>
          <p:nvPr/>
        </p:nvPicPr>
        <p:blipFill rotWithShape="1">
          <a:blip r:embed="rId7">
            <a:alphaModFix/>
          </a:blip>
          <a:srcRect b="0" l="0" r="0" t="0"/>
          <a:stretch/>
        </p:blipFill>
        <p:spPr>
          <a:xfrm rot="-1052398">
            <a:off x="2331898" y="2539574"/>
            <a:ext cx="322411" cy="189000"/>
          </a:xfrm>
          <a:prstGeom prst="rect">
            <a:avLst/>
          </a:prstGeom>
          <a:noFill/>
          <a:ln>
            <a:noFill/>
          </a:ln>
        </p:spPr>
      </p:pic>
      <p:sp>
        <p:nvSpPr>
          <p:cNvPr id="3122" name="Google Shape;3122;p105"/>
          <p:cNvSpPr/>
          <p:nvPr/>
        </p:nvSpPr>
        <p:spPr>
          <a:xfrm>
            <a:off x="1373403" y="3111645"/>
            <a:ext cx="567000" cy="567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23" name="Google Shape;3123;p105"/>
          <p:cNvSpPr/>
          <p:nvPr/>
        </p:nvSpPr>
        <p:spPr>
          <a:xfrm>
            <a:off x="1413903" y="3152145"/>
            <a:ext cx="486000" cy="486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Selfie contorno" id="3124" name="Google Shape;3124;p105"/>
          <p:cNvPicPr preferRelativeResize="0"/>
          <p:nvPr/>
        </p:nvPicPr>
        <p:blipFill rotWithShape="1">
          <a:blip r:embed="rId8">
            <a:alphaModFix/>
          </a:blip>
          <a:srcRect b="0" l="0" r="0" t="0"/>
          <a:stretch/>
        </p:blipFill>
        <p:spPr>
          <a:xfrm>
            <a:off x="1535102" y="3214206"/>
            <a:ext cx="302867" cy="3028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106"/>
          <p:cNvSpPr/>
          <p:nvPr/>
        </p:nvSpPr>
        <p:spPr>
          <a:xfrm>
            <a:off x="278606" y="1095547"/>
            <a:ext cx="6901421" cy="1006478"/>
          </a:xfrm>
          <a:prstGeom prst="rect">
            <a:avLst/>
          </a:prstGeom>
          <a:solidFill>
            <a:srgbClr val="0047BB">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Avenir"/>
              <a:buNone/>
            </a:pPr>
            <a:r>
              <a:t/>
            </a:r>
            <a:endParaRPr b="0" i="0" sz="1100" u="none" cap="none" strike="noStrike">
              <a:solidFill>
                <a:srgbClr val="0047BB"/>
              </a:solidFill>
              <a:latin typeface="Avenir"/>
              <a:ea typeface="Avenir"/>
              <a:cs typeface="Avenir"/>
              <a:sym typeface="Avenir"/>
            </a:endParaRPr>
          </a:p>
        </p:txBody>
      </p:sp>
      <p:sp>
        <p:nvSpPr>
          <p:cNvPr id="3130" name="Google Shape;3130;p106"/>
          <p:cNvSpPr/>
          <p:nvPr/>
        </p:nvSpPr>
        <p:spPr>
          <a:xfrm>
            <a:off x="278606" y="2331710"/>
            <a:ext cx="6901421" cy="1006478"/>
          </a:xfrm>
          <a:prstGeom prst="rect">
            <a:avLst/>
          </a:prstGeom>
          <a:solidFill>
            <a:srgbClr val="0047BB">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Avenir"/>
              <a:buNone/>
            </a:pPr>
            <a:r>
              <a:t/>
            </a:r>
            <a:endParaRPr b="0" i="0" sz="1100" u="none" cap="none" strike="noStrike">
              <a:solidFill>
                <a:srgbClr val="0047BB"/>
              </a:solidFill>
              <a:latin typeface="Avenir"/>
              <a:ea typeface="Avenir"/>
              <a:cs typeface="Avenir"/>
              <a:sym typeface="Avenir"/>
            </a:endParaRPr>
          </a:p>
        </p:txBody>
      </p:sp>
      <p:sp>
        <p:nvSpPr>
          <p:cNvPr id="3131" name="Google Shape;3131;p106"/>
          <p:cNvSpPr/>
          <p:nvPr/>
        </p:nvSpPr>
        <p:spPr>
          <a:xfrm>
            <a:off x="278606" y="3578619"/>
            <a:ext cx="6901421" cy="1006478"/>
          </a:xfrm>
          <a:prstGeom prst="rect">
            <a:avLst/>
          </a:prstGeom>
          <a:solidFill>
            <a:srgbClr val="0047BB">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Avenir"/>
              <a:buNone/>
            </a:pPr>
            <a:r>
              <a:t/>
            </a:r>
            <a:endParaRPr b="0" i="0" sz="1100" u="none" cap="none" strike="noStrike">
              <a:solidFill>
                <a:srgbClr val="0047BB"/>
              </a:solidFill>
              <a:latin typeface="Avenir"/>
              <a:ea typeface="Avenir"/>
              <a:cs typeface="Avenir"/>
              <a:sym typeface="Avenir"/>
            </a:endParaRPr>
          </a:p>
        </p:txBody>
      </p:sp>
      <p:sp>
        <p:nvSpPr>
          <p:cNvPr id="3132" name="Google Shape;3132;p106"/>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133" name="Google Shape;3133;p106"/>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134" name="Google Shape;3134;p106"/>
          <p:cNvSpPr/>
          <p:nvPr/>
        </p:nvSpPr>
        <p:spPr>
          <a:xfrm>
            <a:off x="2541261" y="1093305"/>
            <a:ext cx="5399868" cy="78093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135" name="Google Shape;3135;p106"/>
          <p:cNvSpPr/>
          <p:nvPr/>
        </p:nvSpPr>
        <p:spPr>
          <a:xfrm>
            <a:off x="4591155" y="1166610"/>
            <a:ext cx="2504776" cy="90024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 </a:t>
            </a:r>
            <a:endParaRPr sz="1100"/>
          </a:p>
        </p:txBody>
      </p:sp>
      <p:sp>
        <p:nvSpPr>
          <p:cNvPr id="3136" name="Google Shape;3136;p106"/>
          <p:cNvSpPr/>
          <p:nvPr/>
        </p:nvSpPr>
        <p:spPr>
          <a:xfrm>
            <a:off x="2541261" y="2329469"/>
            <a:ext cx="5399868" cy="78093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0000"/>
              </a:solidFill>
              <a:latin typeface="Avenir"/>
              <a:ea typeface="Avenir"/>
              <a:cs typeface="Avenir"/>
              <a:sym typeface="Avenir"/>
            </a:endParaRPr>
          </a:p>
        </p:txBody>
      </p:sp>
      <p:sp>
        <p:nvSpPr>
          <p:cNvPr id="3137" name="Google Shape;3137;p106"/>
          <p:cNvSpPr/>
          <p:nvPr/>
        </p:nvSpPr>
        <p:spPr>
          <a:xfrm>
            <a:off x="2541261" y="3271048"/>
            <a:ext cx="5399868" cy="78093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0000"/>
              </a:solidFill>
              <a:latin typeface="Avenir"/>
              <a:ea typeface="Avenir"/>
              <a:cs typeface="Avenir"/>
              <a:sym typeface="Avenir"/>
            </a:endParaRPr>
          </a:p>
        </p:txBody>
      </p:sp>
      <p:grpSp>
        <p:nvGrpSpPr>
          <p:cNvPr id="3138" name="Google Shape;3138;p106"/>
          <p:cNvGrpSpPr/>
          <p:nvPr/>
        </p:nvGrpSpPr>
        <p:grpSpPr>
          <a:xfrm rot="5400000">
            <a:off x="735024" y="3690358"/>
            <a:ext cx="783000" cy="783000"/>
            <a:chOff x="10110604" y="3591925"/>
            <a:chExt cx="756000" cy="756000"/>
          </a:xfrm>
        </p:grpSpPr>
        <p:sp>
          <p:nvSpPr>
            <p:cNvPr id="3139" name="Google Shape;3139;p106"/>
            <p:cNvSpPr/>
            <p:nvPr/>
          </p:nvSpPr>
          <p:spPr>
            <a:xfrm>
              <a:off x="10110604" y="3591925"/>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40" name="Google Shape;3140;p106"/>
            <p:cNvSpPr/>
            <p:nvPr/>
          </p:nvSpPr>
          <p:spPr>
            <a:xfrm>
              <a:off x="10164604" y="3645925"/>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3141" name="Google Shape;3141;p106"/>
            <p:cNvPicPr preferRelativeResize="0"/>
            <p:nvPr/>
          </p:nvPicPr>
          <p:blipFill rotWithShape="1">
            <a:blip r:embed="rId3">
              <a:alphaModFix/>
            </a:blip>
            <a:srcRect b="0" l="0" r="0" t="0"/>
            <a:stretch/>
          </p:blipFill>
          <p:spPr>
            <a:xfrm>
              <a:off x="10344846" y="3816738"/>
              <a:ext cx="285981" cy="288000"/>
            </a:xfrm>
            <a:prstGeom prst="rect">
              <a:avLst/>
            </a:prstGeom>
            <a:noFill/>
            <a:ln>
              <a:noFill/>
            </a:ln>
          </p:spPr>
        </p:pic>
      </p:grpSp>
      <p:grpSp>
        <p:nvGrpSpPr>
          <p:cNvPr id="3142" name="Google Shape;3142;p106"/>
          <p:cNvGrpSpPr/>
          <p:nvPr/>
        </p:nvGrpSpPr>
        <p:grpSpPr>
          <a:xfrm>
            <a:off x="648074" y="2443449"/>
            <a:ext cx="783717" cy="783000"/>
            <a:chOff x="6583305" y="6057294"/>
            <a:chExt cx="1167468" cy="1167468"/>
          </a:xfrm>
        </p:grpSpPr>
        <p:sp>
          <p:nvSpPr>
            <p:cNvPr id="3143" name="Google Shape;3143;p106"/>
            <p:cNvSpPr/>
            <p:nvPr/>
          </p:nvSpPr>
          <p:spPr>
            <a:xfrm rot="5400000">
              <a:off x="6583305" y="6057294"/>
              <a:ext cx="1167468" cy="1167468"/>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44" name="Google Shape;3144;p106"/>
            <p:cNvSpPr/>
            <p:nvPr/>
          </p:nvSpPr>
          <p:spPr>
            <a:xfrm rot="5400000">
              <a:off x="6666696" y="6140685"/>
              <a:ext cx="1000687" cy="1000687"/>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Wi-Fi contorno" id="3145" name="Google Shape;3145;p106"/>
            <p:cNvPicPr preferRelativeResize="0"/>
            <p:nvPr/>
          </p:nvPicPr>
          <p:blipFill rotWithShape="1">
            <a:blip r:embed="rId4">
              <a:alphaModFix/>
            </a:blip>
            <a:srcRect b="0" l="0" r="0" t="0"/>
            <a:stretch/>
          </p:blipFill>
          <p:spPr>
            <a:xfrm>
              <a:off x="6709839" y="6183828"/>
              <a:ext cx="914400" cy="914400"/>
            </a:xfrm>
            <a:prstGeom prst="rect">
              <a:avLst/>
            </a:prstGeom>
            <a:noFill/>
            <a:ln>
              <a:noFill/>
            </a:ln>
          </p:spPr>
        </p:pic>
      </p:grpSp>
      <p:grpSp>
        <p:nvGrpSpPr>
          <p:cNvPr id="3146" name="Google Shape;3146;p106"/>
          <p:cNvGrpSpPr/>
          <p:nvPr/>
        </p:nvGrpSpPr>
        <p:grpSpPr>
          <a:xfrm>
            <a:off x="648473" y="1207285"/>
            <a:ext cx="783000" cy="783000"/>
            <a:chOff x="8202762" y="4474694"/>
            <a:chExt cx="756000" cy="756000"/>
          </a:xfrm>
        </p:grpSpPr>
        <p:sp>
          <p:nvSpPr>
            <p:cNvPr id="3147" name="Google Shape;3147;p106"/>
            <p:cNvSpPr/>
            <p:nvPr/>
          </p:nvSpPr>
          <p:spPr>
            <a:xfrm>
              <a:off x="8202762" y="447469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48" name="Google Shape;3148;p106"/>
            <p:cNvSpPr/>
            <p:nvPr/>
          </p:nvSpPr>
          <p:spPr>
            <a:xfrm>
              <a:off x="8256762" y="452869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descr="Grafico a barre contorno" id="3149" name="Google Shape;3149;p106"/>
            <p:cNvPicPr preferRelativeResize="0"/>
            <p:nvPr/>
          </p:nvPicPr>
          <p:blipFill rotWithShape="1">
            <a:blip r:embed="rId5">
              <a:alphaModFix/>
            </a:blip>
            <a:srcRect b="0" l="0" r="0" t="0"/>
            <a:stretch/>
          </p:blipFill>
          <p:spPr>
            <a:xfrm>
              <a:off x="8357139" y="4578876"/>
              <a:ext cx="521943" cy="521943"/>
            </a:xfrm>
            <a:prstGeom prst="rect">
              <a:avLst/>
            </a:prstGeom>
            <a:noFill/>
            <a:ln>
              <a:noFill/>
            </a:ln>
          </p:spPr>
        </p:pic>
      </p:grpSp>
      <p:sp>
        <p:nvSpPr>
          <p:cNvPr id="3150" name="Google Shape;3150;p106"/>
          <p:cNvSpPr/>
          <p:nvPr/>
        </p:nvSpPr>
        <p:spPr>
          <a:xfrm rot="5400000">
            <a:off x="2447724" y="1417253"/>
            <a:ext cx="900246" cy="363067"/>
          </a:xfrm>
          <a:prstGeom prst="flowChartExtract">
            <a:avLst/>
          </a:prstGeom>
          <a:gradFill>
            <a:gsLst>
              <a:gs pos="0">
                <a:srgbClr val="E6DC00">
                  <a:alpha val="0"/>
                </a:srgbClr>
              </a:gs>
              <a:gs pos="90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151" name="Google Shape;3151;p106"/>
          <p:cNvSpPr/>
          <p:nvPr/>
        </p:nvSpPr>
        <p:spPr>
          <a:xfrm rot="5400000">
            <a:off x="2447724" y="2653417"/>
            <a:ext cx="900246" cy="363067"/>
          </a:xfrm>
          <a:prstGeom prst="flowChartExtract">
            <a:avLst/>
          </a:prstGeom>
          <a:gradFill>
            <a:gsLst>
              <a:gs pos="0">
                <a:srgbClr val="E6DC00">
                  <a:alpha val="0"/>
                </a:srgbClr>
              </a:gs>
              <a:gs pos="90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152" name="Google Shape;3152;p106"/>
          <p:cNvSpPr/>
          <p:nvPr/>
        </p:nvSpPr>
        <p:spPr>
          <a:xfrm rot="5400000">
            <a:off x="2447724" y="3900326"/>
            <a:ext cx="900246" cy="363067"/>
          </a:xfrm>
          <a:prstGeom prst="flowChartExtract">
            <a:avLst/>
          </a:prstGeom>
          <a:gradFill>
            <a:gsLst>
              <a:gs pos="0">
                <a:srgbClr val="E6DC00">
                  <a:alpha val="0"/>
                </a:srgbClr>
              </a:gs>
              <a:gs pos="90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grpSp>
        <p:nvGrpSpPr>
          <p:cNvPr id="3153" name="Google Shape;3153;p106"/>
          <p:cNvGrpSpPr/>
          <p:nvPr/>
        </p:nvGrpSpPr>
        <p:grpSpPr>
          <a:xfrm>
            <a:off x="3922107" y="1315286"/>
            <a:ext cx="567000" cy="567000"/>
            <a:chOff x="4556085" y="5887191"/>
            <a:chExt cx="756000" cy="756000"/>
          </a:xfrm>
        </p:grpSpPr>
        <p:sp>
          <p:nvSpPr>
            <p:cNvPr id="3154" name="Google Shape;3154;p10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3155" name="Google Shape;3155;p10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3156" name="Google Shape;3156;p10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i="0" lang="it" sz="2700">
                  <a:solidFill>
                    <a:schemeClr val="dk2"/>
                  </a:solidFill>
                  <a:latin typeface="Avenir"/>
                  <a:ea typeface="Avenir"/>
                  <a:cs typeface="Avenir"/>
                  <a:sym typeface="Avenir"/>
                </a:rPr>
                <a:t>1</a:t>
              </a:r>
              <a:endParaRPr sz="1100"/>
            </a:p>
          </p:txBody>
        </p:sp>
      </p:grpSp>
      <p:grpSp>
        <p:nvGrpSpPr>
          <p:cNvPr id="3157" name="Google Shape;3157;p106"/>
          <p:cNvGrpSpPr/>
          <p:nvPr/>
        </p:nvGrpSpPr>
        <p:grpSpPr>
          <a:xfrm>
            <a:off x="3922107" y="2551449"/>
            <a:ext cx="567000" cy="567000"/>
            <a:chOff x="4556085" y="5887191"/>
            <a:chExt cx="756000" cy="756000"/>
          </a:xfrm>
        </p:grpSpPr>
        <p:sp>
          <p:nvSpPr>
            <p:cNvPr id="3158" name="Google Shape;3158;p10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3159" name="Google Shape;3159;p10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3160" name="Google Shape;3160;p10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2700">
                  <a:solidFill>
                    <a:schemeClr val="dk2"/>
                  </a:solidFill>
                  <a:latin typeface="Avenir"/>
                  <a:ea typeface="Avenir"/>
                  <a:cs typeface="Avenir"/>
                  <a:sym typeface="Avenir"/>
                </a:rPr>
                <a:t>2</a:t>
              </a:r>
              <a:endParaRPr i="0" sz="2700">
                <a:solidFill>
                  <a:schemeClr val="dk2"/>
                </a:solidFill>
                <a:latin typeface="Avenir"/>
                <a:ea typeface="Avenir"/>
                <a:cs typeface="Avenir"/>
                <a:sym typeface="Avenir"/>
              </a:endParaRPr>
            </a:p>
          </p:txBody>
        </p:sp>
      </p:grpSp>
      <p:grpSp>
        <p:nvGrpSpPr>
          <p:cNvPr id="3161" name="Google Shape;3161;p106"/>
          <p:cNvGrpSpPr/>
          <p:nvPr/>
        </p:nvGrpSpPr>
        <p:grpSpPr>
          <a:xfrm>
            <a:off x="3922107" y="3798358"/>
            <a:ext cx="567000" cy="567000"/>
            <a:chOff x="4556085" y="5887191"/>
            <a:chExt cx="756000" cy="756000"/>
          </a:xfrm>
        </p:grpSpPr>
        <p:sp>
          <p:nvSpPr>
            <p:cNvPr id="3162" name="Google Shape;3162;p106"/>
            <p:cNvSpPr/>
            <p:nvPr/>
          </p:nvSpPr>
          <p:spPr>
            <a:xfrm>
              <a:off x="4556085" y="5887191"/>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rial"/>
                <a:ea typeface="Arial"/>
                <a:cs typeface="Arial"/>
                <a:sym typeface="Arial"/>
              </a:endParaRPr>
            </a:p>
          </p:txBody>
        </p:sp>
        <p:sp>
          <p:nvSpPr>
            <p:cNvPr id="3163" name="Google Shape;3163;p106"/>
            <p:cNvSpPr/>
            <p:nvPr/>
          </p:nvSpPr>
          <p:spPr>
            <a:xfrm>
              <a:off x="4610085" y="5941191"/>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i="0" sz="1400" u="none" cap="none" strike="noStrike">
                <a:solidFill>
                  <a:srgbClr val="3B3B3A"/>
                </a:solidFill>
                <a:latin typeface="Avenir"/>
                <a:ea typeface="Avenir"/>
                <a:cs typeface="Avenir"/>
                <a:sym typeface="Avenir"/>
              </a:endParaRPr>
            </a:p>
          </p:txBody>
        </p:sp>
        <p:sp>
          <p:nvSpPr>
            <p:cNvPr id="3164" name="Google Shape;3164;p106"/>
            <p:cNvSpPr txBox="1"/>
            <p:nvPr/>
          </p:nvSpPr>
          <p:spPr>
            <a:xfrm>
              <a:off x="4556085" y="5981459"/>
              <a:ext cx="756000" cy="567463"/>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2700">
                  <a:solidFill>
                    <a:schemeClr val="dk2"/>
                  </a:solidFill>
                  <a:latin typeface="Avenir"/>
                  <a:ea typeface="Avenir"/>
                  <a:cs typeface="Avenir"/>
                  <a:sym typeface="Avenir"/>
                </a:rPr>
                <a:t>3</a:t>
              </a:r>
              <a:endParaRPr i="0" sz="2700">
                <a:solidFill>
                  <a:schemeClr val="dk2"/>
                </a:solidFill>
                <a:latin typeface="Avenir"/>
                <a:ea typeface="Avenir"/>
                <a:cs typeface="Avenir"/>
                <a:sym typeface="Avenir"/>
              </a:endParaRPr>
            </a:p>
          </p:txBody>
        </p:sp>
      </p:grpSp>
      <p:sp>
        <p:nvSpPr>
          <p:cNvPr id="3165" name="Google Shape;3165;p106"/>
          <p:cNvSpPr/>
          <p:nvPr/>
        </p:nvSpPr>
        <p:spPr>
          <a:xfrm>
            <a:off x="4591155" y="2409750"/>
            <a:ext cx="2504776" cy="90024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 </a:t>
            </a:r>
            <a:endParaRPr sz="1100"/>
          </a:p>
        </p:txBody>
      </p:sp>
      <p:sp>
        <p:nvSpPr>
          <p:cNvPr id="3166" name="Google Shape;3166;p106"/>
          <p:cNvSpPr/>
          <p:nvPr/>
        </p:nvSpPr>
        <p:spPr>
          <a:xfrm>
            <a:off x="4591155" y="3651750"/>
            <a:ext cx="2504776" cy="90024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it" sz="1400">
                <a:solidFill>
                  <a:srgbClr val="0047BB"/>
                </a:solidFill>
                <a:latin typeface="Avenir"/>
                <a:ea typeface="Avenir"/>
                <a:cs typeface="Avenir"/>
                <a:sym typeface="Avenir"/>
              </a:rPr>
              <a:t>Lorem ipsum dolor sit amet, consectetuer adipiscing elit. </a:t>
            </a:r>
            <a:endParaRPr sz="1100"/>
          </a:p>
          <a:p>
            <a:pPr indent="0" lvl="0" marL="0" marR="0" rtl="0" algn="l">
              <a:spcBef>
                <a:spcPts val="0"/>
              </a:spcBef>
              <a:spcAft>
                <a:spcPts val="0"/>
              </a:spcAft>
              <a:buNone/>
            </a:pPr>
            <a:r>
              <a:rPr lang="it" sz="1400">
                <a:solidFill>
                  <a:srgbClr val="0047BB"/>
                </a:solidFill>
                <a:latin typeface="Avenir"/>
                <a:ea typeface="Avenir"/>
                <a:cs typeface="Avenir"/>
                <a:sym typeface="Avenir"/>
              </a:rPr>
              <a:t>Aenean commodo ligula eget dolor.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sp>
        <p:nvSpPr>
          <p:cNvPr id="3172" name="Google Shape;3172;p107"/>
          <p:cNvSpPr/>
          <p:nvPr/>
        </p:nvSpPr>
        <p:spPr>
          <a:xfrm>
            <a:off x="494111" y="1095876"/>
            <a:ext cx="1951809" cy="321242"/>
          </a:xfrm>
          <a:prstGeom prst="rect">
            <a:avLst/>
          </a:prstGeom>
          <a:solidFill>
            <a:srgbClr val="FFFFFF"/>
          </a:solidFill>
          <a:ln cap="flat" cmpd="sng" w="28575">
            <a:solidFill>
              <a:srgbClr val="EFDC01"/>
            </a:solidFill>
            <a:prstDash val="solid"/>
            <a:miter lim="800000"/>
            <a:headEnd len="sm" w="sm" type="none"/>
            <a:tailEnd len="sm" w="sm" type="none"/>
          </a:ln>
        </p:spPr>
        <p:txBody>
          <a:bodyPr anchorCtr="0" anchor="ctr" bIns="34275" lIns="297000" spcFirstLastPara="1" rIns="68575" wrap="square" tIns="34275">
            <a:noAutofit/>
          </a:bodyPr>
          <a:lstStyle/>
          <a:p>
            <a:pPr indent="0" lvl="0" marL="0" marR="0" rtl="0" algn="l">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173" name="Google Shape;3173;p107"/>
          <p:cNvSpPr/>
          <p:nvPr/>
        </p:nvSpPr>
        <p:spPr>
          <a:xfrm>
            <a:off x="494110" y="2673645"/>
            <a:ext cx="1951808" cy="321242"/>
          </a:xfrm>
          <a:prstGeom prst="rect">
            <a:avLst/>
          </a:prstGeom>
          <a:solidFill>
            <a:srgbClr val="FFFFFF"/>
          </a:solidFill>
          <a:ln cap="flat" cmpd="sng" w="28575">
            <a:solidFill>
              <a:srgbClr val="EFDC01"/>
            </a:solidFill>
            <a:prstDash val="solid"/>
            <a:miter lim="800000"/>
            <a:headEnd len="sm" w="sm" type="none"/>
            <a:tailEnd len="sm" w="sm" type="none"/>
          </a:ln>
        </p:spPr>
        <p:txBody>
          <a:bodyPr anchorCtr="0" anchor="ctr" bIns="34275" lIns="297000" spcFirstLastPara="1" rIns="68575" wrap="square" tIns="34275">
            <a:noAutofit/>
          </a:bodyPr>
          <a:lstStyle/>
          <a:p>
            <a:pPr indent="0" lvl="0" marL="0" marR="0" rtl="0" algn="l">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cxnSp>
        <p:nvCxnSpPr>
          <p:cNvPr id="3174" name="Google Shape;3174;p107"/>
          <p:cNvCxnSpPr/>
          <p:nvPr/>
        </p:nvCxnSpPr>
        <p:spPr>
          <a:xfrm rot="10800000">
            <a:off x="2432293" y="1256497"/>
            <a:ext cx="574085" cy="0"/>
          </a:xfrm>
          <a:prstGeom prst="straightConnector1">
            <a:avLst/>
          </a:prstGeom>
          <a:noFill/>
          <a:ln cap="flat" cmpd="sng" w="25400">
            <a:solidFill>
              <a:srgbClr val="0047BB"/>
            </a:solidFill>
            <a:prstDash val="solid"/>
            <a:miter lim="800000"/>
            <a:headEnd len="sm" w="sm" type="none"/>
            <a:tailEnd len="sm" w="sm" type="none"/>
          </a:ln>
        </p:spPr>
      </p:cxnSp>
      <p:sp>
        <p:nvSpPr>
          <p:cNvPr id="3175" name="Google Shape;3175;p107"/>
          <p:cNvSpPr/>
          <p:nvPr/>
        </p:nvSpPr>
        <p:spPr>
          <a:xfrm rot="-1702065">
            <a:off x="2402032" y="1205591"/>
            <a:ext cx="87774" cy="87774"/>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176" name="Google Shape;3176;p107"/>
          <p:cNvSpPr/>
          <p:nvPr/>
        </p:nvSpPr>
        <p:spPr>
          <a:xfrm rot="8615132">
            <a:off x="2402031" y="2785837"/>
            <a:ext cx="87774" cy="87774"/>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177" name="Google Shape;3177;p107"/>
          <p:cNvSpPr/>
          <p:nvPr/>
        </p:nvSpPr>
        <p:spPr>
          <a:xfrm>
            <a:off x="404548" y="1515244"/>
            <a:ext cx="2552054" cy="196208"/>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None/>
            </a:pPr>
            <a:r>
              <a:t/>
            </a:r>
            <a:endParaRPr sz="800">
              <a:solidFill>
                <a:schemeClr val="lt2"/>
              </a:solidFill>
              <a:latin typeface="Avenir"/>
              <a:ea typeface="Avenir"/>
              <a:cs typeface="Avenir"/>
              <a:sym typeface="Avenir"/>
            </a:endParaRPr>
          </a:p>
        </p:txBody>
      </p:sp>
      <p:sp>
        <p:nvSpPr>
          <p:cNvPr id="3178" name="Google Shape;3178;p107"/>
          <p:cNvSpPr/>
          <p:nvPr/>
        </p:nvSpPr>
        <p:spPr>
          <a:xfrm>
            <a:off x="2005314" y="4440749"/>
            <a:ext cx="6177221" cy="56554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sz="1100"/>
          </a:p>
          <a:p>
            <a:pPr indent="-215900" lvl="0" marL="215900" marR="0" rtl="0" algn="l">
              <a:lnSpc>
                <a:spcPct val="100000"/>
              </a:lnSpc>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sz="1100"/>
          </a:p>
          <a:p>
            <a:pPr indent="-215900" lvl="0" marL="215900" marR="0" rtl="0" algn="l">
              <a:lnSpc>
                <a:spcPct val="100000"/>
              </a:lnSpc>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a:t>
            </a:r>
            <a:endParaRPr b="0" i="0" sz="800" u="none" cap="none" strike="noStrike">
              <a:solidFill>
                <a:srgbClr val="3C3C3B"/>
              </a:solidFill>
              <a:latin typeface="Avenir"/>
              <a:ea typeface="Avenir"/>
              <a:cs typeface="Avenir"/>
              <a:sym typeface="Avenir"/>
            </a:endParaRPr>
          </a:p>
        </p:txBody>
      </p:sp>
      <p:sp>
        <p:nvSpPr>
          <p:cNvPr id="3179" name="Google Shape;3179;p107"/>
          <p:cNvSpPr/>
          <p:nvPr/>
        </p:nvSpPr>
        <p:spPr>
          <a:xfrm>
            <a:off x="1970590" y="4139905"/>
            <a:ext cx="4872170" cy="315086"/>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0046BA"/>
              </a:buClr>
              <a:buSzPts val="1200"/>
              <a:buFont typeface="Avenir"/>
              <a:buNone/>
            </a:pPr>
            <a:r>
              <a:rPr b="0" i="0" lang="it" sz="1200" u="none" cap="none" strike="noStrike">
                <a:solidFill>
                  <a:srgbClr val="0046BA"/>
                </a:solidFill>
                <a:latin typeface="Avenir"/>
                <a:ea typeface="Avenir"/>
                <a:cs typeface="Avenir"/>
                <a:sym typeface="Avenir"/>
              </a:rPr>
              <a:t>LOREM IPSUM</a:t>
            </a:r>
            <a:endParaRPr sz="1100"/>
          </a:p>
        </p:txBody>
      </p:sp>
      <p:cxnSp>
        <p:nvCxnSpPr>
          <p:cNvPr id="3180" name="Google Shape;3180;p107"/>
          <p:cNvCxnSpPr/>
          <p:nvPr/>
        </p:nvCxnSpPr>
        <p:spPr>
          <a:xfrm>
            <a:off x="1918196" y="4432247"/>
            <a:ext cx="5518027" cy="0"/>
          </a:xfrm>
          <a:prstGeom prst="straightConnector1">
            <a:avLst/>
          </a:prstGeom>
          <a:noFill/>
          <a:ln cap="flat" cmpd="sng" w="12700">
            <a:solidFill>
              <a:schemeClr val="accent1"/>
            </a:solidFill>
            <a:prstDash val="solid"/>
            <a:miter lim="800000"/>
            <a:headEnd len="sm" w="sm" type="none"/>
            <a:tailEnd len="sm" w="sm" type="none"/>
          </a:ln>
        </p:spPr>
      </p:cxnSp>
      <p:grpSp>
        <p:nvGrpSpPr>
          <p:cNvPr id="3181" name="Google Shape;3181;p107"/>
          <p:cNvGrpSpPr/>
          <p:nvPr/>
        </p:nvGrpSpPr>
        <p:grpSpPr>
          <a:xfrm>
            <a:off x="1558941" y="4209242"/>
            <a:ext cx="405000" cy="405000"/>
            <a:chOff x="1361430" y="5525161"/>
            <a:chExt cx="527735" cy="508888"/>
          </a:xfrm>
        </p:grpSpPr>
        <p:sp>
          <p:nvSpPr>
            <p:cNvPr id="3182" name="Google Shape;3182;p107"/>
            <p:cNvSpPr/>
            <p:nvPr/>
          </p:nvSpPr>
          <p:spPr>
            <a:xfrm>
              <a:off x="1361430" y="5525161"/>
              <a:ext cx="527735" cy="508888"/>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183" name="Google Shape;3183;p107"/>
            <p:cNvSpPr/>
            <p:nvPr/>
          </p:nvSpPr>
          <p:spPr>
            <a:xfrm>
              <a:off x="1406735" y="5568849"/>
              <a:ext cx="437123" cy="421513"/>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pic>
          <p:nvPicPr>
            <p:cNvPr descr="Presentation with pie chart outline" id="3184" name="Google Shape;3184;p107"/>
            <p:cNvPicPr preferRelativeResize="0"/>
            <p:nvPr/>
          </p:nvPicPr>
          <p:blipFill rotWithShape="1">
            <a:blip r:embed="rId3">
              <a:alphaModFix/>
            </a:blip>
            <a:srcRect b="0" l="0" r="0" t="0"/>
            <a:stretch/>
          </p:blipFill>
          <p:spPr>
            <a:xfrm>
              <a:off x="1454908" y="5614901"/>
              <a:ext cx="339082" cy="327772"/>
            </a:xfrm>
            <a:prstGeom prst="rect">
              <a:avLst/>
            </a:prstGeom>
            <a:noFill/>
            <a:ln>
              <a:noFill/>
            </a:ln>
          </p:spPr>
        </p:pic>
      </p:grpSp>
      <p:sp>
        <p:nvSpPr>
          <p:cNvPr id="3185" name="Google Shape;3185;p107"/>
          <p:cNvSpPr/>
          <p:nvPr/>
        </p:nvSpPr>
        <p:spPr>
          <a:xfrm>
            <a:off x="6749603" y="1052471"/>
            <a:ext cx="1981251" cy="321242"/>
          </a:xfrm>
          <a:prstGeom prst="rect">
            <a:avLst/>
          </a:prstGeom>
          <a:solidFill>
            <a:srgbClr val="FFFFFF"/>
          </a:solidFill>
          <a:ln cap="flat" cmpd="sng" w="28575">
            <a:solidFill>
              <a:srgbClr val="EFDC01"/>
            </a:solidFill>
            <a:prstDash val="solid"/>
            <a:miter lim="800000"/>
            <a:headEnd len="sm" w="sm" type="none"/>
            <a:tailEnd len="sm" w="sm" type="none"/>
          </a:ln>
        </p:spPr>
        <p:txBody>
          <a:bodyPr anchorCtr="0" anchor="ctr" bIns="108000" lIns="54000" spcFirstLastPara="1" rIns="216000" wrap="square" tIns="27000">
            <a:noAutofit/>
          </a:bodyPr>
          <a:lstStyle/>
          <a:p>
            <a:pPr indent="0" lvl="0" marL="0" marR="0" rtl="0" algn="ctr">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186" name="Google Shape;3186;p107"/>
          <p:cNvSpPr/>
          <p:nvPr/>
        </p:nvSpPr>
        <p:spPr>
          <a:xfrm>
            <a:off x="6745147" y="2681265"/>
            <a:ext cx="1985707" cy="321242"/>
          </a:xfrm>
          <a:prstGeom prst="rect">
            <a:avLst/>
          </a:prstGeom>
          <a:solidFill>
            <a:srgbClr val="FFFFFF"/>
          </a:solidFill>
          <a:ln cap="flat" cmpd="sng" w="28575">
            <a:solidFill>
              <a:srgbClr val="EFDC01"/>
            </a:solidFill>
            <a:prstDash val="solid"/>
            <a:miter lim="800000"/>
            <a:headEnd len="sm" w="sm" type="none"/>
            <a:tailEnd len="sm" w="sm" type="none"/>
          </a:ln>
        </p:spPr>
        <p:txBody>
          <a:bodyPr anchorCtr="0" anchor="ctr" bIns="108000" lIns="54000" spcFirstLastPara="1" rIns="216000" wrap="square" tIns="27000">
            <a:noAutofit/>
          </a:bodyPr>
          <a:lstStyle/>
          <a:p>
            <a:pPr indent="0" lvl="0" marL="0" marR="0" rtl="0" algn="ctr">
              <a:spcBef>
                <a:spcPts val="0"/>
              </a:spcBef>
              <a:spcAft>
                <a:spcPts val="0"/>
              </a:spcAft>
              <a:buNone/>
            </a:pPr>
            <a:r>
              <a:rPr b="1" lang="it" sz="1200">
                <a:solidFill>
                  <a:srgbClr val="0046BA"/>
                </a:solidFill>
                <a:latin typeface="Arial"/>
                <a:ea typeface="Arial"/>
                <a:cs typeface="Arial"/>
                <a:sym typeface="Arial"/>
              </a:rPr>
              <a:t>LOREM IPSUM</a:t>
            </a:r>
            <a:endParaRPr b="1" i="0" sz="1200" u="none" cap="none" strike="noStrike">
              <a:solidFill>
                <a:srgbClr val="0047BB"/>
              </a:solidFill>
              <a:latin typeface="Avenir"/>
              <a:ea typeface="Avenir"/>
              <a:cs typeface="Avenir"/>
              <a:sym typeface="Avenir"/>
            </a:endParaRPr>
          </a:p>
        </p:txBody>
      </p:sp>
      <p:sp>
        <p:nvSpPr>
          <p:cNvPr id="3187" name="Google Shape;3187;p107"/>
          <p:cNvSpPr/>
          <p:nvPr/>
        </p:nvSpPr>
        <p:spPr>
          <a:xfrm rot="-1702065">
            <a:off x="6713568" y="1179652"/>
            <a:ext cx="87774" cy="87774"/>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cxnSp>
        <p:nvCxnSpPr>
          <p:cNvPr id="3188" name="Google Shape;3188;p107"/>
          <p:cNvCxnSpPr/>
          <p:nvPr/>
        </p:nvCxnSpPr>
        <p:spPr>
          <a:xfrm rot="10800000">
            <a:off x="6225540" y="1213574"/>
            <a:ext cx="542382" cy="0"/>
          </a:xfrm>
          <a:prstGeom prst="straightConnector1">
            <a:avLst/>
          </a:prstGeom>
          <a:noFill/>
          <a:ln cap="flat" cmpd="sng" w="25400">
            <a:solidFill>
              <a:srgbClr val="0047BB"/>
            </a:solidFill>
            <a:prstDash val="solid"/>
            <a:miter lim="800000"/>
            <a:headEnd len="sm" w="sm" type="none"/>
            <a:tailEnd len="sm" w="sm" type="none"/>
          </a:ln>
        </p:spPr>
      </p:cxnSp>
      <p:grpSp>
        <p:nvGrpSpPr>
          <p:cNvPr id="3189" name="Google Shape;3189;p107"/>
          <p:cNvGrpSpPr/>
          <p:nvPr/>
        </p:nvGrpSpPr>
        <p:grpSpPr>
          <a:xfrm>
            <a:off x="3008941" y="1174008"/>
            <a:ext cx="3215378" cy="2871683"/>
            <a:chOff x="3705843" y="1333628"/>
            <a:chExt cx="4914749" cy="4389406"/>
          </a:xfrm>
        </p:grpSpPr>
        <p:sp>
          <p:nvSpPr>
            <p:cNvPr id="3190" name="Google Shape;3190;p107"/>
            <p:cNvSpPr/>
            <p:nvPr/>
          </p:nvSpPr>
          <p:spPr>
            <a:xfrm>
              <a:off x="3827951" y="1333628"/>
              <a:ext cx="4536096" cy="4389406"/>
            </a:xfrm>
            <a:prstGeom prst="ellipse">
              <a:avLst/>
            </a:prstGeom>
            <a:noFill/>
            <a:ln cap="flat" cmpd="sng" w="25400">
              <a:solidFill>
                <a:srgbClr val="EEDC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47BB"/>
                </a:solidFill>
                <a:latin typeface="Arial"/>
                <a:ea typeface="Arial"/>
                <a:cs typeface="Arial"/>
                <a:sym typeface="Arial"/>
              </a:endParaRPr>
            </a:p>
          </p:txBody>
        </p:sp>
        <p:sp>
          <p:nvSpPr>
            <p:cNvPr id="3191" name="Google Shape;3191;p107"/>
            <p:cNvSpPr/>
            <p:nvPr/>
          </p:nvSpPr>
          <p:spPr>
            <a:xfrm>
              <a:off x="4171400" y="1665970"/>
              <a:ext cx="3849200" cy="3724723"/>
            </a:xfrm>
            <a:prstGeom prst="ellipse">
              <a:avLst/>
            </a:prstGeom>
            <a:solidFill>
              <a:schemeClr val="lt1"/>
            </a:solidFill>
            <a:ln cap="flat" cmpd="sng" w="254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47BB"/>
                </a:solidFill>
                <a:latin typeface="Arial"/>
                <a:ea typeface="Arial"/>
                <a:cs typeface="Arial"/>
                <a:sym typeface="Arial"/>
              </a:endParaRPr>
            </a:p>
          </p:txBody>
        </p:sp>
        <p:sp>
          <p:nvSpPr>
            <p:cNvPr id="3192" name="Google Shape;3192;p107"/>
            <p:cNvSpPr/>
            <p:nvPr/>
          </p:nvSpPr>
          <p:spPr>
            <a:xfrm>
              <a:off x="4414291" y="1962369"/>
              <a:ext cx="3387045" cy="3183977"/>
            </a:xfrm>
            <a:prstGeom prst="ellipse">
              <a:avLst/>
            </a:prstGeom>
            <a:solidFill>
              <a:srgbClr val="0047BB"/>
            </a:solidFill>
            <a:ln cap="flat" cmpd="sng" w="12700">
              <a:solidFill>
                <a:srgbClr val="0047B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0047BB"/>
                </a:solidFill>
                <a:latin typeface="Arial"/>
                <a:ea typeface="Arial"/>
                <a:cs typeface="Arial"/>
                <a:sym typeface="Arial"/>
              </a:endParaRPr>
            </a:p>
          </p:txBody>
        </p:sp>
        <p:sp>
          <p:nvSpPr>
            <p:cNvPr id="3193" name="Google Shape;3193;p107"/>
            <p:cNvSpPr/>
            <p:nvPr/>
          </p:nvSpPr>
          <p:spPr>
            <a:xfrm>
              <a:off x="4813982" y="2627879"/>
              <a:ext cx="2699888" cy="52924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t" sz="1800">
                  <a:solidFill>
                    <a:schemeClr val="lt1"/>
                  </a:solidFill>
                  <a:latin typeface="Arial"/>
                  <a:ea typeface="Arial"/>
                  <a:cs typeface="Arial"/>
                  <a:sym typeface="Arial"/>
                </a:rPr>
                <a:t>LOREM IPSUM</a:t>
              </a:r>
              <a:endParaRPr b="1" i="0" sz="1800" u="none" cap="none" strike="noStrike">
                <a:solidFill>
                  <a:schemeClr val="lt1"/>
                </a:solidFill>
                <a:latin typeface="Avenir"/>
                <a:ea typeface="Avenir"/>
                <a:cs typeface="Avenir"/>
                <a:sym typeface="Avenir"/>
              </a:endParaRPr>
            </a:p>
          </p:txBody>
        </p:sp>
        <p:sp>
          <p:nvSpPr>
            <p:cNvPr id="3194" name="Google Shape;3194;p107"/>
            <p:cNvSpPr/>
            <p:nvPr/>
          </p:nvSpPr>
          <p:spPr>
            <a:xfrm>
              <a:off x="4951308" y="3213930"/>
              <a:ext cx="2499565" cy="1887643"/>
            </a:xfrm>
            <a:prstGeom prst="rect">
              <a:avLst/>
            </a:prstGeom>
            <a:noFill/>
            <a:ln>
              <a:noFill/>
            </a:ln>
          </p:spPr>
          <p:txBody>
            <a:bodyPr anchorCtr="0" anchor="t" bIns="34275" lIns="68575" spcFirstLastPara="1" rIns="68575" wrap="square" tIns="34275">
              <a:noAutofit/>
            </a:bodyPr>
            <a:lstStyle/>
            <a:p>
              <a:pPr indent="-209550" lvl="0" marL="215900" marR="0" rtl="0" algn="l">
                <a:lnSpc>
                  <a:spcPct val="100000"/>
                </a:lnSpc>
                <a:spcBef>
                  <a:spcPts val="0"/>
                </a:spcBef>
                <a:spcAft>
                  <a:spcPts val="0"/>
                </a:spcAft>
                <a:buClr>
                  <a:srgbClr val="F4E30B"/>
                </a:buClr>
                <a:buSzPts val="900"/>
                <a:buFont typeface="Arial"/>
                <a:buChar char="●"/>
              </a:pPr>
              <a:r>
                <a:rPr lang="it" sz="900">
                  <a:solidFill>
                    <a:schemeClr val="lt1"/>
                  </a:solidFill>
                  <a:latin typeface="Avenir"/>
                  <a:ea typeface="Avenir"/>
                  <a:cs typeface="Avenir"/>
                  <a:sym typeface="Avenir"/>
                </a:rPr>
                <a:t>Lorem ipsum dolor sit amet, consectetuer adipiscing elit</a:t>
              </a:r>
              <a:endParaRPr b="0" i="0" sz="900" u="none" cap="none" strike="noStrike">
                <a:solidFill>
                  <a:schemeClr val="lt1"/>
                </a:solidFill>
                <a:latin typeface="Avenir"/>
                <a:ea typeface="Avenir"/>
                <a:cs typeface="Avenir"/>
                <a:sym typeface="Avenir"/>
              </a:endParaRPr>
            </a:p>
            <a:p>
              <a:pPr indent="-152400" lvl="0" marL="215900" marR="0" rtl="0" algn="l">
                <a:lnSpc>
                  <a:spcPct val="100000"/>
                </a:lnSpc>
                <a:spcBef>
                  <a:spcPts val="0"/>
                </a:spcBef>
                <a:spcAft>
                  <a:spcPts val="0"/>
                </a:spcAft>
                <a:buClr>
                  <a:srgbClr val="F4E30B"/>
                </a:buClr>
                <a:buSzPts val="900"/>
                <a:buFont typeface="Arial"/>
                <a:buNone/>
              </a:pPr>
              <a:r>
                <a:t/>
              </a:r>
              <a:endParaRPr b="0" i="0" sz="900" u="none" cap="none" strike="noStrike">
                <a:solidFill>
                  <a:srgbClr val="FFFFFF"/>
                </a:solidFill>
                <a:latin typeface="Avenir"/>
                <a:ea typeface="Avenir"/>
                <a:cs typeface="Avenir"/>
                <a:sym typeface="Avenir"/>
              </a:endParaRPr>
            </a:p>
            <a:p>
              <a:pPr indent="-209550" lvl="0" marL="215900" marR="0" rtl="0" algn="l">
                <a:lnSpc>
                  <a:spcPct val="100000"/>
                </a:lnSpc>
                <a:spcBef>
                  <a:spcPts val="500"/>
                </a:spcBef>
                <a:spcAft>
                  <a:spcPts val="0"/>
                </a:spcAft>
                <a:buClr>
                  <a:srgbClr val="F4E30B"/>
                </a:buClr>
                <a:buSzPts val="900"/>
                <a:buFont typeface="Arial"/>
                <a:buChar char="●"/>
              </a:pPr>
              <a:r>
                <a:rPr lang="it" sz="900">
                  <a:solidFill>
                    <a:schemeClr val="lt1"/>
                  </a:solidFill>
                  <a:latin typeface="Avenir"/>
                  <a:ea typeface="Avenir"/>
                  <a:cs typeface="Avenir"/>
                  <a:sym typeface="Avenir"/>
                </a:rPr>
                <a:t>Lorem ipsum dolor sit amet, consectetuer adipiscing elit</a:t>
              </a:r>
              <a:endParaRPr b="0" i="0" sz="900" u="none" cap="none" strike="noStrike">
                <a:solidFill>
                  <a:schemeClr val="lt1"/>
                </a:solidFill>
                <a:latin typeface="Avenir"/>
                <a:ea typeface="Avenir"/>
                <a:cs typeface="Avenir"/>
                <a:sym typeface="Avenir"/>
              </a:endParaRPr>
            </a:p>
            <a:p>
              <a:pPr indent="-152400" lvl="0" marL="215900" marR="0" rtl="0" algn="l">
                <a:lnSpc>
                  <a:spcPct val="100000"/>
                </a:lnSpc>
                <a:spcBef>
                  <a:spcPts val="0"/>
                </a:spcBef>
                <a:spcAft>
                  <a:spcPts val="0"/>
                </a:spcAft>
                <a:buClr>
                  <a:srgbClr val="F4E30B"/>
                </a:buClr>
                <a:buSzPts val="900"/>
                <a:buFont typeface="Arial"/>
                <a:buNone/>
              </a:pPr>
              <a:r>
                <a:t/>
              </a:r>
              <a:endParaRPr b="0" i="0" sz="900" u="none" cap="none" strike="noStrike">
                <a:solidFill>
                  <a:srgbClr val="FFFFFF"/>
                </a:solidFill>
                <a:latin typeface="Avenir"/>
                <a:ea typeface="Avenir"/>
                <a:cs typeface="Avenir"/>
                <a:sym typeface="Avenir"/>
              </a:endParaRPr>
            </a:p>
          </p:txBody>
        </p:sp>
        <p:grpSp>
          <p:nvGrpSpPr>
            <p:cNvPr id="3195" name="Google Shape;3195;p107"/>
            <p:cNvGrpSpPr/>
            <p:nvPr/>
          </p:nvGrpSpPr>
          <p:grpSpPr>
            <a:xfrm rot="2748172">
              <a:off x="8113521" y="3688887"/>
              <a:ext cx="415234" cy="431603"/>
              <a:chOff x="7757765" y="2013786"/>
              <a:chExt cx="415234" cy="431603"/>
            </a:xfrm>
          </p:grpSpPr>
          <p:sp>
            <p:nvSpPr>
              <p:cNvPr id="3196" name="Google Shape;3196;p107"/>
              <p:cNvSpPr/>
              <p:nvPr/>
            </p:nvSpPr>
            <p:spPr>
              <a:xfrm rot="2700000">
                <a:off x="7818575" y="2074596"/>
                <a:ext cx="293615" cy="29361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197" name="Google Shape;3197;p107"/>
              <p:cNvSpPr/>
              <p:nvPr/>
            </p:nvSpPr>
            <p:spPr>
              <a:xfrm rot="-2442673">
                <a:off x="7945721" y="2271972"/>
                <a:ext cx="182624" cy="129532"/>
              </a:xfrm>
              <a:prstGeom prst="triangle">
                <a:avLst>
                  <a:gd fmla="val 50000" name="adj"/>
                </a:avLst>
              </a:prstGeom>
              <a:solidFill>
                <a:srgbClr val="EED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sp>
          <p:nvSpPr>
            <p:cNvPr id="3198" name="Google Shape;3198;p107"/>
            <p:cNvSpPr/>
            <p:nvPr/>
          </p:nvSpPr>
          <p:spPr>
            <a:xfrm rot="2700000">
              <a:off x="7666175" y="1922196"/>
              <a:ext cx="293615" cy="29361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199" name="Google Shape;3199;p107"/>
            <p:cNvSpPr/>
            <p:nvPr/>
          </p:nvSpPr>
          <p:spPr>
            <a:xfrm rot="-2442673">
              <a:off x="7793321" y="2119572"/>
              <a:ext cx="182624" cy="129532"/>
            </a:xfrm>
            <a:prstGeom prst="triangle">
              <a:avLst>
                <a:gd fmla="val 50000" name="adj"/>
              </a:avLst>
            </a:prstGeom>
            <a:solidFill>
              <a:srgbClr val="EED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200" name="Google Shape;3200;p107"/>
            <p:cNvSpPr/>
            <p:nvPr/>
          </p:nvSpPr>
          <p:spPr>
            <a:xfrm rot="2700000">
              <a:off x="4251856" y="1880250"/>
              <a:ext cx="293615" cy="29361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201" name="Google Shape;3201;p107"/>
            <p:cNvSpPr/>
            <p:nvPr/>
          </p:nvSpPr>
          <p:spPr>
            <a:xfrm rot="-7691409">
              <a:off x="4430799" y="1867930"/>
              <a:ext cx="182624" cy="129532"/>
            </a:xfrm>
            <a:prstGeom prst="triangle">
              <a:avLst>
                <a:gd fmla="val 50000" name="adj"/>
              </a:avLst>
            </a:prstGeom>
            <a:solidFill>
              <a:srgbClr val="EED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202" name="Google Shape;3202;p107"/>
            <p:cNvSpPr/>
            <p:nvPr/>
          </p:nvSpPr>
          <p:spPr>
            <a:xfrm>
              <a:off x="3705843" y="3684285"/>
              <a:ext cx="293615" cy="29361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sp>
          <p:nvSpPr>
            <p:cNvPr id="3203" name="Google Shape;3203;p107"/>
            <p:cNvSpPr/>
            <p:nvPr/>
          </p:nvSpPr>
          <p:spPr>
            <a:xfrm rot="10800000">
              <a:off x="3750283" y="3611700"/>
              <a:ext cx="182624" cy="129532"/>
            </a:xfrm>
            <a:prstGeom prst="triangle">
              <a:avLst>
                <a:gd fmla="val 50000" name="adj"/>
              </a:avLst>
            </a:prstGeom>
            <a:solidFill>
              <a:srgbClr val="EED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grpSp>
        <p:nvGrpSpPr>
          <p:cNvPr id="3204" name="Google Shape;3204;p107"/>
          <p:cNvGrpSpPr/>
          <p:nvPr/>
        </p:nvGrpSpPr>
        <p:grpSpPr>
          <a:xfrm>
            <a:off x="318610" y="1090436"/>
            <a:ext cx="351000" cy="351000"/>
            <a:chOff x="2270790" y="7204474"/>
            <a:chExt cx="756000" cy="756000"/>
          </a:xfrm>
        </p:grpSpPr>
        <p:sp>
          <p:nvSpPr>
            <p:cNvPr id="3205" name="Google Shape;3205;p107"/>
            <p:cNvSpPr/>
            <p:nvPr/>
          </p:nvSpPr>
          <p:spPr>
            <a:xfrm>
              <a:off x="2270790" y="720447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206" name="Google Shape;3206;p107"/>
            <p:cNvSpPr/>
            <p:nvPr/>
          </p:nvSpPr>
          <p:spPr>
            <a:xfrm>
              <a:off x="2324790" y="725847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07" name="Google Shape;3207;p107"/>
            <p:cNvSpPr txBox="1"/>
            <p:nvPr/>
          </p:nvSpPr>
          <p:spPr>
            <a:xfrm>
              <a:off x="2270790" y="7273291"/>
              <a:ext cx="756000" cy="618364"/>
            </a:xfrm>
            <a:prstGeom prst="rect">
              <a:avLst/>
            </a:prstGeom>
            <a:noFill/>
            <a:ln>
              <a:noFill/>
            </a:ln>
          </p:spPr>
          <p:txBody>
            <a:bodyPr anchorCtr="0" anchor="ctr" bIns="0" lIns="0" spcFirstLastPara="1" rIns="0" wrap="square" tIns="10000">
              <a:spAutoFit/>
            </a:bodyPr>
            <a:lstStyle/>
            <a:p>
              <a:pPr indent="0" lvl="0" marL="12700" marR="0" rtl="0" algn="ctr">
                <a:lnSpc>
                  <a:spcPct val="100000"/>
                </a:lnSpc>
                <a:spcBef>
                  <a:spcPts val="0"/>
                </a:spcBef>
                <a:spcAft>
                  <a:spcPts val="0"/>
                </a:spcAft>
                <a:buClr>
                  <a:srgbClr val="FFFFFF"/>
                </a:buClr>
                <a:buSzPts val="1800"/>
                <a:buFont typeface="Avenir"/>
                <a:buNone/>
              </a:pPr>
              <a:r>
                <a:rPr b="0" i="0" lang="it" sz="1800" u="none" cap="none" strike="noStrike">
                  <a:solidFill>
                    <a:srgbClr val="FFFFFF"/>
                  </a:solidFill>
                  <a:latin typeface="Avenir"/>
                  <a:ea typeface="Avenir"/>
                  <a:cs typeface="Avenir"/>
                  <a:sym typeface="Avenir"/>
                </a:rPr>
                <a:t>1</a:t>
              </a:r>
              <a:endParaRPr sz="1100"/>
            </a:p>
          </p:txBody>
        </p:sp>
      </p:grpSp>
      <p:grpSp>
        <p:nvGrpSpPr>
          <p:cNvPr id="3208" name="Google Shape;3208;p107"/>
          <p:cNvGrpSpPr/>
          <p:nvPr/>
        </p:nvGrpSpPr>
        <p:grpSpPr>
          <a:xfrm>
            <a:off x="8626534" y="1037096"/>
            <a:ext cx="351000" cy="351000"/>
            <a:chOff x="3311860" y="7204474"/>
            <a:chExt cx="756000" cy="756000"/>
          </a:xfrm>
        </p:grpSpPr>
        <p:sp>
          <p:nvSpPr>
            <p:cNvPr id="3209" name="Google Shape;3209;p107"/>
            <p:cNvSpPr/>
            <p:nvPr/>
          </p:nvSpPr>
          <p:spPr>
            <a:xfrm>
              <a:off x="3311860" y="720447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210" name="Google Shape;3210;p107"/>
            <p:cNvSpPr/>
            <p:nvPr/>
          </p:nvSpPr>
          <p:spPr>
            <a:xfrm>
              <a:off x="3365860" y="725847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11" name="Google Shape;3211;p107"/>
            <p:cNvSpPr txBox="1"/>
            <p:nvPr/>
          </p:nvSpPr>
          <p:spPr>
            <a:xfrm>
              <a:off x="3311860" y="7273291"/>
              <a:ext cx="756000" cy="618364"/>
            </a:xfrm>
            <a:prstGeom prst="rect">
              <a:avLst/>
            </a:prstGeom>
            <a:noFill/>
            <a:ln>
              <a:noFill/>
            </a:ln>
          </p:spPr>
          <p:txBody>
            <a:bodyPr anchorCtr="0" anchor="ctr" bIns="0" lIns="0" spcFirstLastPara="1" rIns="0" wrap="square" tIns="10000">
              <a:spAutoFit/>
            </a:bodyPr>
            <a:lstStyle/>
            <a:p>
              <a:pPr indent="0" lvl="0" marL="12700" marR="0" rtl="0" algn="ctr">
                <a:lnSpc>
                  <a:spcPct val="100000"/>
                </a:lnSpc>
                <a:spcBef>
                  <a:spcPts val="0"/>
                </a:spcBef>
                <a:spcAft>
                  <a:spcPts val="0"/>
                </a:spcAft>
                <a:buClr>
                  <a:srgbClr val="FFFFFF"/>
                </a:buClr>
                <a:buSzPts val="1800"/>
                <a:buFont typeface="Avenir"/>
                <a:buNone/>
              </a:pPr>
              <a:r>
                <a:rPr b="0" i="0" lang="it" sz="1800" u="none" cap="none" strike="noStrike">
                  <a:solidFill>
                    <a:srgbClr val="FFFFFF"/>
                  </a:solidFill>
                  <a:latin typeface="Avenir"/>
                  <a:ea typeface="Avenir"/>
                  <a:cs typeface="Avenir"/>
                  <a:sym typeface="Avenir"/>
                </a:rPr>
                <a:t>2</a:t>
              </a:r>
              <a:endParaRPr sz="1100"/>
            </a:p>
          </p:txBody>
        </p:sp>
      </p:grpSp>
      <p:grpSp>
        <p:nvGrpSpPr>
          <p:cNvPr id="3212" name="Google Shape;3212;p107"/>
          <p:cNvGrpSpPr/>
          <p:nvPr/>
        </p:nvGrpSpPr>
        <p:grpSpPr>
          <a:xfrm>
            <a:off x="318610" y="2667775"/>
            <a:ext cx="351000" cy="351000"/>
            <a:chOff x="4352930" y="7204474"/>
            <a:chExt cx="756000" cy="756000"/>
          </a:xfrm>
        </p:grpSpPr>
        <p:sp>
          <p:nvSpPr>
            <p:cNvPr id="3213" name="Google Shape;3213;p107"/>
            <p:cNvSpPr/>
            <p:nvPr/>
          </p:nvSpPr>
          <p:spPr>
            <a:xfrm>
              <a:off x="4352930" y="720447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214" name="Google Shape;3214;p107"/>
            <p:cNvSpPr/>
            <p:nvPr/>
          </p:nvSpPr>
          <p:spPr>
            <a:xfrm>
              <a:off x="4406930" y="725847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15" name="Google Shape;3215;p107"/>
            <p:cNvSpPr txBox="1"/>
            <p:nvPr/>
          </p:nvSpPr>
          <p:spPr>
            <a:xfrm>
              <a:off x="4352930" y="7273291"/>
              <a:ext cx="756000" cy="618364"/>
            </a:xfrm>
            <a:prstGeom prst="rect">
              <a:avLst/>
            </a:prstGeom>
            <a:noFill/>
            <a:ln>
              <a:noFill/>
            </a:ln>
          </p:spPr>
          <p:txBody>
            <a:bodyPr anchorCtr="0" anchor="ctr" bIns="0" lIns="0" spcFirstLastPara="1" rIns="0" wrap="square" tIns="10000">
              <a:spAutoFit/>
            </a:bodyPr>
            <a:lstStyle/>
            <a:p>
              <a:pPr indent="0" lvl="0" marL="12700" marR="0" rtl="0" algn="ctr">
                <a:lnSpc>
                  <a:spcPct val="100000"/>
                </a:lnSpc>
                <a:spcBef>
                  <a:spcPts val="0"/>
                </a:spcBef>
                <a:spcAft>
                  <a:spcPts val="0"/>
                </a:spcAft>
                <a:buClr>
                  <a:srgbClr val="FFFFFF"/>
                </a:buClr>
                <a:buSzPts val="1800"/>
                <a:buFont typeface="Avenir"/>
                <a:buNone/>
              </a:pPr>
              <a:r>
                <a:rPr b="0" i="0" lang="it" sz="1800" u="none" cap="none" strike="noStrike">
                  <a:solidFill>
                    <a:srgbClr val="FFFFFF"/>
                  </a:solidFill>
                  <a:latin typeface="Avenir"/>
                  <a:ea typeface="Avenir"/>
                  <a:cs typeface="Avenir"/>
                  <a:sym typeface="Avenir"/>
                </a:rPr>
                <a:t>3</a:t>
              </a:r>
              <a:endParaRPr sz="1100"/>
            </a:p>
          </p:txBody>
        </p:sp>
      </p:grpSp>
      <p:grpSp>
        <p:nvGrpSpPr>
          <p:cNvPr id="3216" name="Google Shape;3216;p107"/>
          <p:cNvGrpSpPr/>
          <p:nvPr/>
        </p:nvGrpSpPr>
        <p:grpSpPr>
          <a:xfrm>
            <a:off x="8626534" y="2683016"/>
            <a:ext cx="351000" cy="351000"/>
            <a:chOff x="5394000" y="7204474"/>
            <a:chExt cx="756000" cy="756000"/>
          </a:xfrm>
        </p:grpSpPr>
        <p:sp>
          <p:nvSpPr>
            <p:cNvPr id="3217" name="Google Shape;3217;p107"/>
            <p:cNvSpPr/>
            <p:nvPr/>
          </p:nvSpPr>
          <p:spPr>
            <a:xfrm>
              <a:off x="5394000" y="7204474"/>
              <a:ext cx="756000" cy="756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218" name="Google Shape;3218;p107"/>
            <p:cNvSpPr/>
            <p:nvPr/>
          </p:nvSpPr>
          <p:spPr>
            <a:xfrm>
              <a:off x="5448000" y="7258474"/>
              <a:ext cx="648000" cy="648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19" name="Google Shape;3219;p107"/>
            <p:cNvSpPr txBox="1"/>
            <p:nvPr/>
          </p:nvSpPr>
          <p:spPr>
            <a:xfrm>
              <a:off x="5394000" y="7273291"/>
              <a:ext cx="756000" cy="618364"/>
            </a:xfrm>
            <a:prstGeom prst="rect">
              <a:avLst/>
            </a:prstGeom>
            <a:noFill/>
            <a:ln>
              <a:noFill/>
            </a:ln>
          </p:spPr>
          <p:txBody>
            <a:bodyPr anchorCtr="0" anchor="ctr" bIns="0" lIns="0" spcFirstLastPara="1" rIns="0" wrap="square" tIns="10000">
              <a:spAutoFit/>
            </a:bodyPr>
            <a:lstStyle/>
            <a:p>
              <a:pPr indent="0" lvl="0" marL="12700" marR="0" rtl="0" algn="ctr">
                <a:lnSpc>
                  <a:spcPct val="100000"/>
                </a:lnSpc>
                <a:spcBef>
                  <a:spcPts val="0"/>
                </a:spcBef>
                <a:spcAft>
                  <a:spcPts val="0"/>
                </a:spcAft>
                <a:buClr>
                  <a:srgbClr val="FFFFFF"/>
                </a:buClr>
                <a:buSzPts val="1800"/>
                <a:buFont typeface="Avenir"/>
                <a:buNone/>
              </a:pPr>
              <a:r>
                <a:rPr b="0" i="0" lang="it" sz="1800" u="none" cap="none" strike="noStrike">
                  <a:solidFill>
                    <a:srgbClr val="FFFFFF"/>
                  </a:solidFill>
                  <a:latin typeface="Avenir"/>
                  <a:ea typeface="Avenir"/>
                  <a:cs typeface="Avenir"/>
                  <a:sym typeface="Avenir"/>
                </a:rPr>
                <a:t>4</a:t>
              </a:r>
              <a:endParaRPr sz="1100"/>
            </a:p>
          </p:txBody>
        </p:sp>
      </p:grpSp>
      <p:grpSp>
        <p:nvGrpSpPr>
          <p:cNvPr id="3220" name="Google Shape;3220;p107"/>
          <p:cNvGrpSpPr/>
          <p:nvPr/>
        </p:nvGrpSpPr>
        <p:grpSpPr>
          <a:xfrm>
            <a:off x="5805487" y="2791214"/>
            <a:ext cx="988468" cy="122740"/>
            <a:chOff x="12607290" y="4249938"/>
            <a:chExt cx="1317958" cy="163654"/>
          </a:xfrm>
        </p:grpSpPr>
        <p:cxnSp>
          <p:nvCxnSpPr>
            <p:cNvPr id="3221" name="Google Shape;3221;p107"/>
            <p:cNvCxnSpPr/>
            <p:nvPr/>
          </p:nvCxnSpPr>
          <p:spPr>
            <a:xfrm rot="10800000">
              <a:off x="12607290" y="4327398"/>
              <a:ext cx="1208752" cy="0"/>
            </a:xfrm>
            <a:prstGeom prst="straightConnector1">
              <a:avLst/>
            </a:prstGeom>
            <a:noFill/>
            <a:ln cap="flat" cmpd="sng" w="25400">
              <a:solidFill>
                <a:srgbClr val="0047BB"/>
              </a:solidFill>
              <a:prstDash val="solid"/>
              <a:miter lim="800000"/>
              <a:headEnd len="sm" w="sm" type="none"/>
              <a:tailEnd len="sm" w="sm" type="none"/>
            </a:ln>
          </p:spPr>
        </p:cxnSp>
        <p:sp>
          <p:nvSpPr>
            <p:cNvPr id="3222" name="Google Shape;3222;p107"/>
            <p:cNvSpPr/>
            <p:nvPr/>
          </p:nvSpPr>
          <p:spPr>
            <a:xfrm rot="-2184868">
              <a:off x="13784905" y="4273249"/>
              <a:ext cx="117032" cy="117032"/>
            </a:xfrm>
            <a:prstGeom prst="ellipse">
              <a:avLst/>
            </a:prstGeom>
            <a:solidFill>
              <a:srgbClr val="0047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rial"/>
                <a:ea typeface="Arial"/>
                <a:cs typeface="Arial"/>
                <a:sym typeface="Arial"/>
              </a:endParaRPr>
            </a:p>
          </p:txBody>
        </p:sp>
      </p:grpSp>
      <p:cxnSp>
        <p:nvCxnSpPr>
          <p:cNvPr id="3223" name="Google Shape;3223;p107"/>
          <p:cNvCxnSpPr/>
          <p:nvPr/>
        </p:nvCxnSpPr>
        <p:spPr>
          <a:xfrm>
            <a:off x="2489313" y="2832999"/>
            <a:ext cx="840627" cy="0"/>
          </a:xfrm>
          <a:prstGeom prst="straightConnector1">
            <a:avLst/>
          </a:prstGeom>
          <a:noFill/>
          <a:ln cap="flat" cmpd="sng" w="25400">
            <a:solidFill>
              <a:srgbClr val="0047BB"/>
            </a:solidFill>
            <a:prstDash val="solid"/>
            <a:miter lim="800000"/>
            <a:headEnd len="sm" w="sm" type="none"/>
            <a:tailEnd len="sm" w="sm" type="none"/>
          </a:ln>
        </p:spPr>
      </p:cxnSp>
      <p:cxnSp>
        <p:nvCxnSpPr>
          <p:cNvPr id="3224" name="Google Shape;3224;p107"/>
          <p:cNvCxnSpPr/>
          <p:nvPr/>
        </p:nvCxnSpPr>
        <p:spPr>
          <a:xfrm rot="10800000">
            <a:off x="2995613" y="1252538"/>
            <a:ext cx="616267" cy="553403"/>
          </a:xfrm>
          <a:prstGeom prst="straightConnector1">
            <a:avLst/>
          </a:prstGeom>
          <a:noFill/>
          <a:ln cap="flat" cmpd="sng" w="25400">
            <a:solidFill>
              <a:srgbClr val="0047BB"/>
            </a:solidFill>
            <a:prstDash val="solid"/>
            <a:miter lim="800000"/>
            <a:headEnd len="sm" w="sm" type="none"/>
            <a:tailEnd len="sm" w="sm" type="none"/>
          </a:ln>
        </p:spPr>
      </p:cxnSp>
      <p:cxnSp>
        <p:nvCxnSpPr>
          <p:cNvPr id="3225" name="Google Shape;3225;p107"/>
          <p:cNvCxnSpPr/>
          <p:nvPr/>
        </p:nvCxnSpPr>
        <p:spPr>
          <a:xfrm flipH="1" rot="10800000">
            <a:off x="5516880" y="1209675"/>
            <a:ext cx="717232" cy="611505"/>
          </a:xfrm>
          <a:prstGeom prst="straightConnector1">
            <a:avLst/>
          </a:prstGeom>
          <a:noFill/>
          <a:ln cap="flat" cmpd="sng" w="25400">
            <a:solidFill>
              <a:srgbClr val="0047BB"/>
            </a:solidFill>
            <a:prstDash val="solid"/>
            <a:miter lim="800000"/>
            <a:headEnd len="sm" w="sm" type="none"/>
            <a:tailEnd len="sm" w="sm" type="none"/>
          </a:ln>
        </p:spPr>
      </p:cxnSp>
      <p:sp>
        <p:nvSpPr>
          <p:cNvPr id="3226" name="Google Shape;3226;p107"/>
          <p:cNvSpPr/>
          <p:nvPr/>
        </p:nvSpPr>
        <p:spPr>
          <a:xfrm>
            <a:off x="457547" y="1505610"/>
            <a:ext cx="2221350" cy="94641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p:txBody>
      </p:sp>
      <p:sp>
        <p:nvSpPr>
          <p:cNvPr id="3227" name="Google Shape;3227;p107"/>
          <p:cNvSpPr/>
          <p:nvPr/>
        </p:nvSpPr>
        <p:spPr>
          <a:xfrm>
            <a:off x="483035" y="3131658"/>
            <a:ext cx="2221350" cy="94641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p:txBody>
      </p:sp>
      <p:sp>
        <p:nvSpPr>
          <p:cNvPr id="3228" name="Google Shape;3228;p107"/>
          <p:cNvSpPr/>
          <p:nvPr/>
        </p:nvSpPr>
        <p:spPr>
          <a:xfrm>
            <a:off x="6739349" y="1509258"/>
            <a:ext cx="2221350" cy="94641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p:txBody>
      </p:sp>
      <p:sp>
        <p:nvSpPr>
          <p:cNvPr id="3229" name="Google Shape;3229;p107"/>
          <p:cNvSpPr/>
          <p:nvPr/>
        </p:nvSpPr>
        <p:spPr>
          <a:xfrm>
            <a:off x="6751109" y="3170749"/>
            <a:ext cx="2221350" cy="94641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a:p>
            <a:pPr indent="-215900" lvl="0" marL="215900" marR="0" rtl="0" algn="l">
              <a:spcBef>
                <a:spcPts val="500"/>
              </a:spcBef>
              <a:spcAft>
                <a:spcPts val="0"/>
              </a:spcAft>
              <a:buClr>
                <a:srgbClr val="F4E30B"/>
              </a:buClr>
              <a:buSzPts val="800"/>
              <a:buFont typeface="Arial"/>
              <a:buChar char="●"/>
            </a:pPr>
            <a:r>
              <a:rPr lang="it" sz="800">
                <a:solidFill>
                  <a:schemeClr val="lt2"/>
                </a:solidFill>
                <a:latin typeface="Avenir"/>
                <a:ea typeface="Avenir"/>
                <a:cs typeface="Avenir"/>
                <a:sym typeface="Avenir"/>
              </a:rPr>
              <a:t>Lorem ipsum dolor sit amet, consectetuer adipiscing elit. </a:t>
            </a:r>
            <a:endParaRPr b="0" i="0" sz="800" u="none" cap="none" strike="noStrike">
              <a:solidFill>
                <a:srgbClr val="3C3C3B"/>
              </a:solidFill>
              <a:latin typeface="Avenir"/>
              <a:ea typeface="Avenir"/>
              <a:cs typeface="Avenir"/>
              <a:sym typeface="Avenir"/>
            </a:endParaRPr>
          </a:p>
        </p:txBody>
      </p:sp>
      <p:sp>
        <p:nvSpPr>
          <p:cNvPr id="3230" name="Google Shape;3230;p107"/>
          <p:cNvSpPr txBox="1"/>
          <p:nvPr/>
        </p:nvSpPr>
        <p:spPr>
          <a:xfrm>
            <a:off x="493409" y="346705"/>
            <a:ext cx="8563563" cy="321242"/>
          </a:xfrm>
          <a:prstGeom prst="rect">
            <a:avLst/>
          </a:prstGeom>
          <a:noFill/>
          <a:ln>
            <a:noFill/>
          </a:ln>
        </p:spPr>
        <p:txBody>
          <a:bodyPr anchorCtr="0" anchor="t" bIns="0" lIns="0" spcFirstLastPara="1" rIns="0" wrap="square" tIns="60950">
            <a:spAutoFit/>
          </a:bodyPr>
          <a:lstStyle/>
          <a:p>
            <a:pPr indent="0" lvl="0" marL="12700" marR="0" rtl="0" algn="l">
              <a:lnSpc>
                <a:spcPct val="1125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TITOLO SLIDE (Avenir Next Lt Pro MAX 24, MAIUSCOLO, BLU, MASSIMO 2 RIGHE) </a:t>
            </a:r>
            <a:endParaRPr b="0" i="0" sz="1800" u="none" cap="none" strike="noStrike">
              <a:solidFill>
                <a:srgbClr val="0046BA"/>
              </a:solidFill>
              <a:latin typeface="Avenir"/>
              <a:ea typeface="Avenir"/>
              <a:cs typeface="Avenir"/>
              <a:sym typeface="Avenir"/>
            </a:endParaRPr>
          </a:p>
        </p:txBody>
      </p:sp>
      <p:sp>
        <p:nvSpPr>
          <p:cNvPr id="3231" name="Google Shape;3231;p107"/>
          <p:cNvSpPr txBox="1"/>
          <p:nvPr/>
        </p:nvSpPr>
        <p:spPr>
          <a:xfrm>
            <a:off x="486658" y="575074"/>
            <a:ext cx="8154735" cy="294407"/>
          </a:xfrm>
          <a:prstGeom prst="rect">
            <a:avLst/>
          </a:prstGeom>
          <a:noFill/>
          <a:ln>
            <a:noFill/>
          </a:ln>
        </p:spPr>
        <p:txBody>
          <a:bodyPr anchorCtr="0" anchor="t" bIns="0" lIns="0" spcFirstLastPara="1" rIns="0" wrap="square" tIns="60950">
            <a:spAutoFit/>
          </a:bodyPr>
          <a:lstStyle/>
          <a:p>
            <a:pPr indent="0" lvl="0" marL="12700" marR="0" rtl="0" algn="l">
              <a:lnSpc>
                <a:spcPct val="168750"/>
              </a:lnSpc>
              <a:spcBef>
                <a:spcPts val="0"/>
              </a:spcBef>
              <a:spcAft>
                <a:spcPts val="0"/>
              </a:spcAft>
              <a:buClr>
                <a:srgbClr val="0047BB"/>
              </a:buClr>
              <a:buSzPts val="1200"/>
              <a:buFont typeface="Avenir"/>
              <a:buNone/>
            </a:pPr>
            <a:r>
              <a:rPr b="0" i="0" lang="it" sz="1200" u="none" cap="none" strike="noStrike">
                <a:solidFill>
                  <a:srgbClr val="0047BB"/>
                </a:solidFill>
                <a:latin typeface="Avenir"/>
                <a:ea typeface="Avenir"/>
                <a:cs typeface="Avenir"/>
                <a:sym typeface="Avenir"/>
              </a:rPr>
              <a:t>SOTTOTITOLO (CORPO Avenir Next Lt Pro MAX 16, MAIUSCOLO, BLU, MASSIMO 1 RIGA)  </a:t>
            </a:r>
            <a:endParaRPr b="0" i="0" sz="1200" u="none" cap="none" strike="noStrike">
              <a:solidFill>
                <a:srgbClr val="0046BA"/>
              </a:solidFill>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cxnSp>
        <p:nvCxnSpPr>
          <p:cNvPr id="3236" name="Google Shape;3236;p108"/>
          <p:cNvCxnSpPr/>
          <p:nvPr/>
        </p:nvCxnSpPr>
        <p:spPr>
          <a:xfrm>
            <a:off x="494110" y="3653539"/>
            <a:ext cx="3551242" cy="0"/>
          </a:xfrm>
          <a:prstGeom prst="straightConnector1">
            <a:avLst/>
          </a:prstGeom>
          <a:noFill/>
          <a:ln cap="flat" cmpd="sng" w="19050">
            <a:solidFill>
              <a:srgbClr val="0047BB"/>
            </a:solidFill>
            <a:prstDash val="solid"/>
            <a:miter lim="800000"/>
            <a:headEnd len="sm" w="sm" type="none"/>
            <a:tailEnd len="sm" w="sm" type="none"/>
          </a:ln>
        </p:spPr>
      </p:cxnSp>
      <p:cxnSp>
        <p:nvCxnSpPr>
          <p:cNvPr id="3237" name="Google Shape;3237;p108"/>
          <p:cNvCxnSpPr/>
          <p:nvPr/>
        </p:nvCxnSpPr>
        <p:spPr>
          <a:xfrm rot="10800000">
            <a:off x="5121797" y="3662220"/>
            <a:ext cx="3609056" cy="0"/>
          </a:xfrm>
          <a:prstGeom prst="straightConnector1">
            <a:avLst/>
          </a:prstGeom>
          <a:noFill/>
          <a:ln cap="flat" cmpd="sng" w="19050">
            <a:solidFill>
              <a:srgbClr val="0047BB"/>
            </a:solidFill>
            <a:prstDash val="solid"/>
            <a:miter lim="800000"/>
            <a:headEnd len="sm" w="sm" type="none"/>
            <a:tailEnd len="sm" w="sm" type="none"/>
          </a:ln>
        </p:spPr>
      </p:cxnSp>
      <p:cxnSp>
        <p:nvCxnSpPr>
          <p:cNvPr id="3238" name="Google Shape;3238;p108"/>
          <p:cNvCxnSpPr/>
          <p:nvPr/>
        </p:nvCxnSpPr>
        <p:spPr>
          <a:xfrm rot="10800000">
            <a:off x="494110" y="1282668"/>
            <a:ext cx="3525199" cy="0"/>
          </a:xfrm>
          <a:prstGeom prst="straightConnector1">
            <a:avLst/>
          </a:prstGeom>
          <a:noFill/>
          <a:ln cap="flat" cmpd="sng" w="12700">
            <a:solidFill>
              <a:srgbClr val="0047BB"/>
            </a:solidFill>
            <a:prstDash val="solid"/>
            <a:miter lim="800000"/>
            <a:headEnd len="sm" w="sm" type="none"/>
            <a:tailEnd len="sm" w="sm" type="none"/>
          </a:ln>
        </p:spPr>
      </p:cxnSp>
      <p:sp>
        <p:nvSpPr>
          <p:cNvPr id="3239" name="Google Shape;3239;p108"/>
          <p:cNvSpPr/>
          <p:nvPr/>
        </p:nvSpPr>
        <p:spPr>
          <a:xfrm>
            <a:off x="494110" y="1562002"/>
            <a:ext cx="3981923" cy="253915"/>
          </a:xfrm>
          <a:prstGeom prst="rect">
            <a:avLst/>
          </a:prstGeom>
          <a:noFill/>
          <a:ln>
            <a:noFill/>
          </a:ln>
        </p:spPr>
        <p:txBody>
          <a:bodyPr anchorCtr="0" anchor="t" bIns="34275" lIns="0" spcFirstLastPara="1" rIns="68575" wrap="square" tIns="34275">
            <a:noAutofit/>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latin typeface="Avenir"/>
                <a:ea typeface="Avenir"/>
                <a:cs typeface="Avenir"/>
                <a:sym typeface="Avenir"/>
              </a:rPr>
              <a:t>Lorem ipsum dolor sit amet</a:t>
            </a:r>
            <a:endParaRPr b="0" i="0" sz="1300" u="none" cap="none" strike="noStrike">
              <a:solidFill>
                <a:srgbClr val="0047BB"/>
              </a:solidFill>
              <a:latin typeface="Avenir"/>
              <a:ea typeface="Avenir"/>
              <a:cs typeface="Avenir"/>
              <a:sym typeface="Avenir"/>
            </a:endParaRPr>
          </a:p>
        </p:txBody>
      </p:sp>
      <p:sp>
        <p:nvSpPr>
          <p:cNvPr id="3240" name="Google Shape;3240;p108"/>
          <p:cNvSpPr txBox="1"/>
          <p:nvPr/>
        </p:nvSpPr>
        <p:spPr>
          <a:xfrm>
            <a:off x="494110" y="2297689"/>
            <a:ext cx="3723864" cy="803730"/>
          </a:xfrm>
          <a:prstGeom prst="rect">
            <a:avLst/>
          </a:prstGeom>
          <a:noFill/>
          <a:ln>
            <a:noFill/>
          </a:ln>
        </p:spPr>
        <p:txBody>
          <a:bodyPr anchorCtr="0" anchor="t" bIns="34275" lIns="0" spcFirstLastPara="1" rIns="68575" wrap="square" tIns="34275">
            <a:spAutoFit/>
          </a:bodyPr>
          <a:lstStyle/>
          <a:p>
            <a:pPr indent="-209550" lvl="0" marL="215900" marR="0" rtl="0" algn="l">
              <a:spcBef>
                <a:spcPts val="0"/>
              </a:spcBef>
              <a:spcAft>
                <a:spcPts val="0"/>
              </a:spcAft>
              <a:buClr>
                <a:srgbClr val="F4E30B"/>
              </a:buClr>
              <a:buSzPts val="1500"/>
              <a:buFont typeface="Arial"/>
              <a:buChar char="●"/>
            </a:pPr>
            <a:r>
              <a:rPr lang="it" sz="1100">
                <a:solidFill>
                  <a:schemeClr val="lt2"/>
                </a:solidFill>
                <a:latin typeface="Avenir"/>
                <a:ea typeface="Avenir"/>
                <a:cs typeface="Avenir"/>
                <a:sym typeface="Avenir"/>
              </a:rPr>
              <a:t>Lorem ipsum dolor sit amet, consectetuer adipiscing elit. </a:t>
            </a:r>
            <a:endParaRPr b="0" i="0" sz="1100" u="none" cap="none" strike="noStrike">
              <a:solidFill>
                <a:srgbClr val="3C3C3B"/>
              </a:solidFill>
              <a:latin typeface="Avenir"/>
              <a:ea typeface="Avenir"/>
              <a:cs typeface="Avenir"/>
              <a:sym typeface="Avenir"/>
            </a:endParaRPr>
          </a:p>
          <a:p>
            <a:pPr indent="-209550" lvl="0" marL="215900" marR="0" rtl="0" algn="l">
              <a:spcBef>
                <a:spcPts val="900"/>
              </a:spcBef>
              <a:spcAft>
                <a:spcPts val="0"/>
              </a:spcAft>
              <a:buClr>
                <a:srgbClr val="F4E30B"/>
              </a:buClr>
              <a:buSzPts val="1500"/>
              <a:buFont typeface="Arial"/>
              <a:buChar char="●"/>
            </a:pPr>
            <a:r>
              <a:rPr lang="it" sz="1100">
                <a:solidFill>
                  <a:schemeClr val="lt2"/>
                </a:solidFill>
                <a:latin typeface="Avenir"/>
                <a:ea typeface="Avenir"/>
                <a:cs typeface="Avenir"/>
                <a:sym typeface="Avenir"/>
              </a:rPr>
              <a:t>Lorem ipsum dolor sit amet, consectetuer adipiscing elit. </a:t>
            </a:r>
            <a:endParaRPr b="0" i="0" sz="1100" u="none" cap="none" strike="noStrike">
              <a:solidFill>
                <a:srgbClr val="3C3C3B"/>
              </a:solidFill>
              <a:latin typeface="Avenir"/>
              <a:ea typeface="Avenir"/>
              <a:cs typeface="Avenir"/>
              <a:sym typeface="Avenir"/>
            </a:endParaRPr>
          </a:p>
          <a:p>
            <a:pPr indent="-209550" lvl="0" marL="215900" marR="0" rtl="0" algn="l">
              <a:spcBef>
                <a:spcPts val="900"/>
              </a:spcBef>
              <a:spcAft>
                <a:spcPts val="0"/>
              </a:spcAft>
              <a:buClr>
                <a:srgbClr val="F4E30B"/>
              </a:buClr>
              <a:buSzPts val="1500"/>
              <a:buFont typeface="Arial"/>
              <a:buChar char="●"/>
            </a:pPr>
            <a:r>
              <a:rPr lang="it" sz="1100">
                <a:solidFill>
                  <a:schemeClr val="lt2"/>
                </a:solidFill>
                <a:latin typeface="Avenir"/>
                <a:ea typeface="Avenir"/>
                <a:cs typeface="Avenir"/>
                <a:sym typeface="Avenir"/>
              </a:rPr>
              <a:t>Lorem ipsum dolor sit amet, consectetuer adipiscing elit. </a:t>
            </a:r>
            <a:endParaRPr b="0" i="0" sz="1100" u="none" cap="none" strike="noStrike">
              <a:solidFill>
                <a:srgbClr val="3C3C3B"/>
              </a:solidFill>
              <a:latin typeface="Avenir"/>
              <a:ea typeface="Avenir"/>
              <a:cs typeface="Avenir"/>
              <a:sym typeface="Avenir"/>
            </a:endParaRPr>
          </a:p>
        </p:txBody>
      </p:sp>
      <p:sp>
        <p:nvSpPr>
          <p:cNvPr id="3241" name="Google Shape;3241;p108"/>
          <p:cNvSpPr txBox="1"/>
          <p:nvPr/>
        </p:nvSpPr>
        <p:spPr>
          <a:xfrm>
            <a:off x="494110" y="1999256"/>
            <a:ext cx="3811672" cy="346249"/>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b="1" lang="it" sz="900">
                <a:solidFill>
                  <a:srgbClr val="0046BA"/>
                </a:solidFill>
                <a:latin typeface="Arial"/>
                <a:ea typeface="Arial"/>
                <a:cs typeface="Arial"/>
                <a:sym typeface="Arial"/>
              </a:rPr>
              <a:t>LOREM IPSUM</a:t>
            </a:r>
            <a:endParaRPr b="1" i="0" sz="900" u="none" cap="none" strike="noStrike">
              <a:solidFill>
                <a:srgbClr val="0047BB"/>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900"/>
              <a:buFont typeface="Avenir"/>
              <a:buNone/>
            </a:pPr>
            <a:r>
              <a:t/>
            </a:r>
            <a:endParaRPr b="1" i="0" sz="900" u="none" cap="none" strike="noStrike">
              <a:solidFill>
                <a:srgbClr val="0047BB"/>
              </a:solidFill>
              <a:latin typeface="Avenir"/>
              <a:ea typeface="Avenir"/>
              <a:cs typeface="Avenir"/>
              <a:sym typeface="Avenir"/>
            </a:endParaRPr>
          </a:p>
        </p:txBody>
      </p:sp>
      <p:sp>
        <p:nvSpPr>
          <p:cNvPr id="3242" name="Google Shape;3242;p108"/>
          <p:cNvSpPr/>
          <p:nvPr/>
        </p:nvSpPr>
        <p:spPr>
          <a:xfrm>
            <a:off x="5123534" y="1562002"/>
            <a:ext cx="3607319" cy="276999"/>
          </a:xfrm>
          <a:prstGeom prst="rect">
            <a:avLst/>
          </a:prstGeom>
          <a:noFill/>
          <a:ln>
            <a:noFill/>
          </a:ln>
        </p:spPr>
        <p:txBody>
          <a:bodyPr anchorCtr="0" anchor="t" bIns="34275" lIns="0" spcFirstLastPara="1" rIns="68575" wrap="square" tIns="34275">
            <a:noAutofit/>
          </a:bodyPr>
          <a:lstStyle/>
          <a:p>
            <a:pPr indent="0" lvl="0" marL="0" marR="0" rtl="0" algn="l">
              <a:lnSpc>
                <a:spcPct val="100000"/>
              </a:lnSpc>
              <a:spcBef>
                <a:spcPts val="0"/>
              </a:spcBef>
              <a:spcAft>
                <a:spcPts val="0"/>
              </a:spcAft>
              <a:buClr>
                <a:srgbClr val="0047BB"/>
              </a:buClr>
              <a:buSzPts val="1400"/>
              <a:buFont typeface="Avenir"/>
              <a:buNone/>
            </a:pPr>
            <a:r>
              <a:rPr lang="it" sz="1400">
                <a:solidFill>
                  <a:srgbClr val="0047BB"/>
                </a:solidFill>
                <a:latin typeface="Avenir"/>
                <a:ea typeface="Avenir"/>
                <a:cs typeface="Avenir"/>
                <a:sym typeface="Avenir"/>
              </a:rPr>
              <a:t>Lorem ipsum dolor sit amet</a:t>
            </a:r>
            <a:endParaRPr b="0" i="0" sz="1500" u="none" cap="none" strike="noStrike">
              <a:solidFill>
                <a:srgbClr val="0047BB"/>
              </a:solidFill>
              <a:latin typeface="Avenir"/>
              <a:ea typeface="Avenir"/>
              <a:cs typeface="Avenir"/>
              <a:sym typeface="Avenir"/>
            </a:endParaRPr>
          </a:p>
        </p:txBody>
      </p:sp>
      <p:sp>
        <p:nvSpPr>
          <p:cNvPr id="3243" name="Google Shape;3243;p108"/>
          <p:cNvSpPr txBox="1"/>
          <p:nvPr/>
        </p:nvSpPr>
        <p:spPr>
          <a:xfrm>
            <a:off x="5123534" y="2297689"/>
            <a:ext cx="3723864" cy="507831"/>
          </a:xfrm>
          <a:prstGeom prst="rect">
            <a:avLst/>
          </a:prstGeom>
          <a:noFill/>
          <a:ln>
            <a:noFill/>
          </a:ln>
        </p:spPr>
        <p:txBody>
          <a:bodyPr anchorCtr="0" anchor="t" bIns="34275" lIns="0" spcFirstLastPara="1" rIns="68575" wrap="square" tIns="34275">
            <a:spAutoFit/>
          </a:bodyPr>
          <a:lstStyle/>
          <a:p>
            <a:pPr indent="-209550" lvl="0" marL="215900" marR="0" rtl="0" algn="l">
              <a:spcBef>
                <a:spcPts val="0"/>
              </a:spcBef>
              <a:spcAft>
                <a:spcPts val="0"/>
              </a:spcAft>
              <a:buClr>
                <a:srgbClr val="F4E30B"/>
              </a:buClr>
              <a:buSzPts val="1500"/>
              <a:buFont typeface="Arial"/>
              <a:buChar char="●"/>
            </a:pPr>
            <a:r>
              <a:rPr lang="it" sz="1100">
                <a:solidFill>
                  <a:schemeClr val="lt2"/>
                </a:solidFill>
                <a:latin typeface="Avenir"/>
                <a:ea typeface="Avenir"/>
                <a:cs typeface="Avenir"/>
                <a:sym typeface="Avenir"/>
              </a:rPr>
              <a:t>Lorem ipsum dolor sit amet, consectetuer adipiscing elit. </a:t>
            </a:r>
            <a:endParaRPr b="0" i="0" sz="1100" u="none" cap="none" strike="noStrike">
              <a:solidFill>
                <a:srgbClr val="3C3C3B"/>
              </a:solidFill>
              <a:latin typeface="Avenir"/>
              <a:ea typeface="Avenir"/>
              <a:cs typeface="Avenir"/>
              <a:sym typeface="Avenir"/>
            </a:endParaRPr>
          </a:p>
          <a:p>
            <a:pPr indent="-209550" lvl="0" marL="215900" marR="0" rtl="0" algn="l">
              <a:spcBef>
                <a:spcPts val="900"/>
              </a:spcBef>
              <a:spcAft>
                <a:spcPts val="0"/>
              </a:spcAft>
              <a:buClr>
                <a:srgbClr val="F4E30B"/>
              </a:buClr>
              <a:buSzPts val="1500"/>
              <a:buFont typeface="Arial"/>
              <a:buChar char="●"/>
            </a:pPr>
            <a:r>
              <a:rPr lang="it" sz="1100">
                <a:solidFill>
                  <a:schemeClr val="lt2"/>
                </a:solidFill>
                <a:latin typeface="Avenir"/>
                <a:ea typeface="Avenir"/>
                <a:cs typeface="Avenir"/>
                <a:sym typeface="Avenir"/>
              </a:rPr>
              <a:t>Lorem ipsum dolor sit amet, consectetuer adipiscing elit. </a:t>
            </a:r>
            <a:endParaRPr b="0" i="0" sz="1100" u="none" cap="none" strike="noStrike">
              <a:solidFill>
                <a:srgbClr val="3C3C3B"/>
              </a:solidFill>
              <a:latin typeface="Avenir"/>
              <a:ea typeface="Avenir"/>
              <a:cs typeface="Avenir"/>
              <a:sym typeface="Avenir"/>
            </a:endParaRPr>
          </a:p>
        </p:txBody>
      </p:sp>
      <p:sp>
        <p:nvSpPr>
          <p:cNvPr id="3244" name="Google Shape;3244;p108"/>
          <p:cNvSpPr txBox="1"/>
          <p:nvPr/>
        </p:nvSpPr>
        <p:spPr>
          <a:xfrm>
            <a:off x="5123534" y="1999256"/>
            <a:ext cx="3607319" cy="346249"/>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b="1" lang="it" sz="900">
                <a:solidFill>
                  <a:srgbClr val="0046BA"/>
                </a:solidFill>
                <a:latin typeface="Arial"/>
                <a:ea typeface="Arial"/>
                <a:cs typeface="Arial"/>
                <a:sym typeface="Arial"/>
              </a:rPr>
              <a:t>LOREM IPSUM</a:t>
            </a:r>
            <a:endParaRPr b="1" i="0" sz="900" u="none" cap="none" strike="noStrike">
              <a:solidFill>
                <a:srgbClr val="0047BB"/>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900"/>
              <a:buFont typeface="Avenir"/>
              <a:buNone/>
            </a:pPr>
            <a:r>
              <a:t/>
            </a:r>
            <a:endParaRPr b="1" i="0" sz="900" u="none" cap="none" strike="noStrike">
              <a:solidFill>
                <a:srgbClr val="0047BB"/>
              </a:solidFill>
              <a:latin typeface="Avenir"/>
              <a:ea typeface="Avenir"/>
              <a:cs typeface="Avenir"/>
              <a:sym typeface="Avenir"/>
            </a:endParaRPr>
          </a:p>
        </p:txBody>
      </p:sp>
      <p:grpSp>
        <p:nvGrpSpPr>
          <p:cNvPr id="3245" name="Google Shape;3245;p108"/>
          <p:cNvGrpSpPr/>
          <p:nvPr/>
        </p:nvGrpSpPr>
        <p:grpSpPr>
          <a:xfrm>
            <a:off x="494110" y="1047926"/>
            <a:ext cx="453600" cy="453600"/>
            <a:chOff x="2679849" y="1536134"/>
            <a:chExt cx="709640" cy="685750"/>
          </a:xfrm>
        </p:grpSpPr>
        <p:grpSp>
          <p:nvGrpSpPr>
            <p:cNvPr id="3246" name="Google Shape;3246;p108"/>
            <p:cNvGrpSpPr/>
            <p:nvPr/>
          </p:nvGrpSpPr>
          <p:grpSpPr>
            <a:xfrm>
              <a:off x="2679849" y="1536134"/>
              <a:ext cx="709640" cy="685750"/>
              <a:chOff x="2383938" y="1566305"/>
              <a:chExt cx="899856" cy="899856"/>
            </a:xfrm>
          </p:grpSpPr>
          <p:sp>
            <p:nvSpPr>
              <p:cNvPr id="3247" name="Google Shape;3247;p108"/>
              <p:cNvSpPr/>
              <p:nvPr/>
            </p:nvSpPr>
            <p:spPr>
              <a:xfrm>
                <a:off x="2383938" y="1566305"/>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48" name="Google Shape;3248;p108"/>
              <p:cNvSpPr/>
              <p:nvPr/>
            </p:nvSpPr>
            <p:spPr>
              <a:xfrm>
                <a:off x="2461190" y="1643557"/>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Box outline" id="3249" name="Google Shape;3249;p108"/>
            <p:cNvPicPr preferRelativeResize="0"/>
            <p:nvPr/>
          </p:nvPicPr>
          <p:blipFill rotWithShape="1">
            <a:blip r:embed="rId3">
              <a:alphaModFix/>
            </a:blip>
            <a:srcRect b="0" l="0" r="0" t="0"/>
            <a:stretch/>
          </p:blipFill>
          <p:spPr>
            <a:xfrm>
              <a:off x="2769578" y="1603262"/>
              <a:ext cx="507524" cy="507524"/>
            </a:xfrm>
            <a:prstGeom prst="rect">
              <a:avLst/>
            </a:prstGeom>
            <a:noFill/>
            <a:ln>
              <a:noFill/>
            </a:ln>
          </p:spPr>
        </p:pic>
      </p:grpSp>
      <p:sp>
        <p:nvSpPr>
          <p:cNvPr id="3250" name="Google Shape;3250;p108"/>
          <p:cNvSpPr/>
          <p:nvPr/>
        </p:nvSpPr>
        <p:spPr>
          <a:xfrm>
            <a:off x="3237913" y="4269701"/>
            <a:ext cx="2700000" cy="357118"/>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venir"/>
              <a:buNone/>
            </a:pPr>
            <a:r>
              <a:t/>
            </a:r>
            <a:endParaRPr b="0" i="0" sz="1200" u="none" cap="none" strike="noStrike">
              <a:solidFill>
                <a:srgbClr val="FFFFFF"/>
              </a:solidFill>
              <a:latin typeface="Avenir"/>
              <a:ea typeface="Avenir"/>
              <a:cs typeface="Avenir"/>
              <a:sym typeface="Avenir"/>
            </a:endParaRPr>
          </a:p>
        </p:txBody>
      </p:sp>
      <p:grpSp>
        <p:nvGrpSpPr>
          <p:cNvPr id="3251" name="Google Shape;3251;p108"/>
          <p:cNvGrpSpPr/>
          <p:nvPr/>
        </p:nvGrpSpPr>
        <p:grpSpPr>
          <a:xfrm>
            <a:off x="494110" y="4269701"/>
            <a:ext cx="2700503" cy="352828"/>
            <a:chOff x="264920" y="5756421"/>
            <a:chExt cx="3600671" cy="470437"/>
          </a:xfrm>
        </p:grpSpPr>
        <p:sp>
          <p:nvSpPr>
            <p:cNvPr id="3252" name="Google Shape;3252;p108"/>
            <p:cNvSpPr/>
            <p:nvPr/>
          </p:nvSpPr>
          <p:spPr>
            <a:xfrm>
              <a:off x="264920" y="5756421"/>
              <a:ext cx="3600000" cy="470437"/>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venir"/>
                <a:buNone/>
              </a:pPr>
              <a:r>
                <a:t/>
              </a:r>
              <a:endParaRPr b="0" i="0" sz="1200" u="none" cap="none" strike="noStrike">
                <a:solidFill>
                  <a:srgbClr val="FFFFFF"/>
                </a:solidFill>
                <a:latin typeface="Avenir"/>
                <a:ea typeface="Avenir"/>
                <a:cs typeface="Avenir"/>
                <a:sym typeface="Avenir"/>
              </a:endParaRPr>
            </a:p>
          </p:txBody>
        </p:sp>
        <p:sp>
          <p:nvSpPr>
            <p:cNvPr id="3253" name="Google Shape;3253;p108"/>
            <p:cNvSpPr txBox="1"/>
            <p:nvPr/>
          </p:nvSpPr>
          <p:spPr>
            <a:xfrm>
              <a:off x="1967342" y="5801306"/>
              <a:ext cx="1898249" cy="35407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47BB"/>
                </a:buClr>
                <a:buSzPts val="900"/>
                <a:buFont typeface="Avenir"/>
                <a:buNone/>
              </a:pPr>
              <a:r>
                <a:t/>
              </a:r>
              <a:endParaRPr b="1" i="0" sz="900" u="none" cap="none" strike="noStrike">
                <a:solidFill>
                  <a:srgbClr val="0047BB"/>
                </a:solidFill>
                <a:latin typeface="Avenir"/>
                <a:ea typeface="Avenir"/>
                <a:cs typeface="Avenir"/>
                <a:sym typeface="Avenir"/>
              </a:endParaRPr>
            </a:p>
          </p:txBody>
        </p:sp>
        <p:sp>
          <p:nvSpPr>
            <p:cNvPr id="3254" name="Google Shape;3254;p108"/>
            <p:cNvSpPr txBox="1"/>
            <p:nvPr/>
          </p:nvSpPr>
          <p:spPr>
            <a:xfrm>
              <a:off x="264920" y="5760994"/>
              <a:ext cx="3600000" cy="36933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47BB"/>
                </a:buClr>
                <a:buSzPts val="1400"/>
                <a:buFont typeface="Avenir"/>
                <a:buNone/>
              </a:pPr>
              <a:r>
                <a:rPr b="0" lang="it" sz="1400">
                  <a:solidFill>
                    <a:srgbClr val="0047BB"/>
                  </a:solidFill>
                  <a:latin typeface="Avenir"/>
                  <a:ea typeface="Avenir"/>
                  <a:cs typeface="Avenir"/>
                  <a:sym typeface="Avenir"/>
                </a:rPr>
                <a:t>Lorem ipsum dolor sit amet</a:t>
              </a:r>
              <a:endParaRPr b="0" i="0" sz="1400" u="none" cap="none" strike="noStrike">
                <a:solidFill>
                  <a:srgbClr val="0047BB"/>
                </a:solidFill>
                <a:latin typeface="Avenir"/>
                <a:ea typeface="Avenir"/>
                <a:cs typeface="Avenir"/>
                <a:sym typeface="Avenir"/>
              </a:endParaRPr>
            </a:p>
          </p:txBody>
        </p:sp>
      </p:grpSp>
      <p:sp>
        <p:nvSpPr>
          <p:cNvPr id="3255" name="Google Shape;3255;p108"/>
          <p:cNvSpPr/>
          <p:nvPr/>
        </p:nvSpPr>
        <p:spPr>
          <a:xfrm>
            <a:off x="6030854" y="4269701"/>
            <a:ext cx="2700000" cy="352828"/>
          </a:xfrm>
          <a:prstGeom prst="rect">
            <a:avLst/>
          </a:pr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venir"/>
              <a:buNone/>
            </a:pPr>
            <a:r>
              <a:t/>
            </a:r>
            <a:endParaRPr b="0" i="0" sz="1200" u="none" cap="none" strike="noStrike">
              <a:solidFill>
                <a:srgbClr val="FFFFFF"/>
              </a:solidFill>
              <a:latin typeface="Avenir"/>
              <a:ea typeface="Avenir"/>
              <a:cs typeface="Avenir"/>
              <a:sym typeface="Avenir"/>
            </a:endParaRPr>
          </a:p>
        </p:txBody>
      </p:sp>
      <p:sp>
        <p:nvSpPr>
          <p:cNvPr id="3256" name="Google Shape;3256;p108"/>
          <p:cNvSpPr/>
          <p:nvPr/>
        </p:nvSpPr>
        <p:spPr>
          <a:xfrm rot="10800000">
            <a:off x="3949859" y="1245143"/>
            <a:ext cx="1276109" cy="404250"/>
          </a:xfrm>
          <a:prstGeom prst="flowChartExtract">
            <a:avLst/>
          </a:prstGeom>
          <a:gradFill>
            <a:gsLst>
              <a:gs pos="0">
                <a:srgbClr val="BFD8FF">
                  <a:alpha val="0"/>
                </a:srgbClr>
              </a:gs>
              <a:gs pos="91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cxnSp>
        <p:nvCxnSpPr>
          <p:cNvPr id="3257" name="Google Shape;3257;p108"/>
          <p:cNvCxnSpPr/>
          <p:nvPr/>
        </p:nvCxnSpPr>
        <p:spPr>
          <a:xfrm rot="10800000">
            <a:off x="5113117" y="1282668"/>
            <a:ext cx="3590780" cy="0"/>
          </a:xfrm>
          <a:prstGeom prst="straightConnector1">
            <a:avLst/>
          </a:prstGeom>
          <a:noFill/>
          <a:ln cap="flat" cmpd="sng" w="12700">
            <a:solidFill>
              <a:srgbClr val="0047BB"/>
            </a:solidFill>
            <a:prstDash val="solid"/>
            <a:miter lim="800000"/>
            <a:headEnd len="sm" w="sm" type="none"/>
            <a:tailEnd len="sm" w="sm" type="none"/>
          </a:ln>
        </p:spPr>
      </p:cxnSp>
      <p:grpSp>
        <p:nvGrpSpPr>
          <p:cNvPr id="3258" name="Google Shape;3258;p108"/>
          <p:cNvGrpSpPr/>
          <p:nvPr/>
        </p:nvGrpSpPr>
        <p:grpSpPr>
          <a:xfrm>
            <a:off x="8277254" y="1047926"/>
            <a:ext cx="453600" cy="453600"/>
            <a:chOff x="9472917" y="1527588"/>
            <a:chExt cx="709640" cy="685750"/>
          </a:xfrm>
        </p:grpSpPr>
        <p:grpSp>
          <p:nvGrpSpPr>
            <p:cNvPr id="3259" name="Google Shape;3259;p108"/>
            <p:cNvGrpSpPr/>
            <p:nvPr/>
          </p:nvGrpSpPr>
          <p:grpSpPr>
            <a:xfrm>
              <a:off x="9472917" y="1527588"/>
              <a:ext cx="709640" cy="685750"/>
              <a:chOff x="2383938" y="1566305"/>
              <a:chExt cx="899856" cy="899856"/>
            </a:xfrm>
          </p:grpSpPr>
          <p:sp>
            <p:nvSpPr>
              <p:cNvPr id="3260" name="Google Shape;3260;p108"/>
              <p:cNvSpPr/>
              <p:nvPr/>
            </p:nvSpPr>
            <p:spPr>
              <a:xfrm>
                <a:off x="2383938" y="1566305"/>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61" name="Google Shape;3261;p108"/>
              <p:cNvSpPr/>
              <p:nvPr/>
            </p:nvSpPr>
            <p:spPr>
              <a:xfrm>
                <a:off x="2461190" y="1643557"/>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grpSp>
        <p:pic>
          <p:nvPicPr>
            <p:cNvPr descr="Ghirlanda contorno" id="3262" name="Google Shape;3262;p108"/>
            <p:cNvPicPr preferRelativeResize="0"/>
            <p:nvPr/>
          </p:nvPicPr>
          <p:blipFill rotWithShape="1">
            <a:blip r:embed="rId4">
              <a:alphaModFix/>
            </a:blip>
            <a:srcRect b="0" l="0" r="0" t="0"/>
            <a:stretch/>
          </p:blipFill>
          <p:spPr>
            <a:xfrm>
              <a:off x="9567568" y="1588449"/>
              <a:ext cx="520337" cy="520337"/>
            </a:xfrm>
            <a:prstGeom prst="rect">
              <a:avLst/>
            </a:prstGeom>
            <a:noFill/>
            <a:ln>
              <a:noFill/>
            </a:ln>
          </p:spPr>
        </p:pic>
      </p:grpSp>
      <p:sp>
        <p:nvSpPr>
          <p:cNvPr id="3263" name="Google Shape;3263;p108"/>
          <p:cNvSpPr/>
          <p:nvPr/>
        </p:nvSpPr>
        <p:spPr>
          <a:xfrm>
            <a:off x="3933945" y="3286627"/>
            <a:ext cx="1276109" cy="404250"/>
          </a:xfrm>
          <a:prstGeom prst="flowChartExtract">
            <a:avLst/>
          </a:prstGeom>
          <a:gradFill>
            <a:gsLst>
              <a:gs pos="0">
                <a:srgbClr val="BFD8FF">
                  <a:alpha val="0"/>
                </a:srgbClr>
              </a:gs>
              <a:gs pos="91000">
                <a:srgbClr val="0047BB">
                  <a:alpha val="29803"/>
                </a:srgbClr>
              </a:gs>
              <a:gs pos="100000">
                <a:srgbClr val="0047BB">
                  <a:alpha val="29803"/>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264" name="Google Shape;3264;p108"/>
          <p:cNvSpPr txBox="1"/>
          <p:nvPr/>
        </p:nvSpPr>
        <p:spPr>
          <a:xfrm>
            <a:off x="493409" y="346705"/>
            <a:ext cx="8563563" cy="321242"/>
          </a:xfrm>
          <a:prstGeom prst="rect">
            <a:avLst/>
          </a:prstGeom>
          <a:noFill/>
          <a:ln>
            <a:noFill/>
          </a:ln>
        </p:spPr>
        <p:txBody>
          <a:bodyPr anchorCtr="0" anchor="t" bIns="0" lIns="0" spcFirstLastPara="1" rIns="0" wrap="square" tIns="60950">
            <a:spAutoFit/>
          </a:bodyPr>
          <a:lstStyle/>
          <a:p>
            <a:pPr indent="0" lvl="0" marL="12700" marR="0" rtl="0" algn="l">
              <a:lnSpc>
                <a:spcPct val="1125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TITOLO SLIDE (Avenir Next Lt Pro MAX 24, MAIUSCOLO, BLU, MASSIMO 2 RIGHE) </a:t>
            </a:r>
            <a:endParaRPr b="0" i="0" sz="1800" u="none" cap="none" strike="noStrike">
              <a:solidFill>
                <a:srgbClr val="0046BA"/>
              </a:solidFill>
              <a:latin typeface="Avenir"/>
              <a:ea typeface="Avenir"/>
              <a:cs typeface="Avenir"/>
              <a:sym typeface="Avenir"/>
            </a:endParaRPr>
          </a:p>
        </p:txBody>
      </p:sp>
      <p:sp>
        <p:nvSpPr>
          <p:cNvPr id="3265" name="Google Shape;3265;p108"/>
          <p:cNvSpPr txBox="1"/>
          <p:nvPr/>
        </p:nvSpPr>
        <p:spPr>
          <a:xfrm>
            <a:off x="486658" y="575074"/>
            <a:ext cx="8154735" cy="294407"/>
          </a:xfrm>
          <a:prstGeom prst="rect">
            <a:avLst/>
          </a:prstGeom>
          <a:noFill/>
          <a:ln>
            <a:noFill/>
          </a:ln>
        </p:spPr>
        <p:txBody>
          <a:bodyPr anchorCtr="0" anchor="t" bIns="0" lIns="0" spcFirstLastPara="1" rIns="0" wrap="square" tIns="60950">
            <a:spAutoFit/>
          </a:bodyPr>
          <a:lstStyle/>
          <a:p>
            <a:pPr indent="0" lvl="0" marL="12700" marR="0" rtl="0" algn="l">
              <a:lnSpc>
                <a:spcPct val="168750"/>
              </a:lnSpc>
              <a:spcBef>
                <a:spcPts val="0"/>
              </a:spcBef>
              <a:spcAft>
                <a:spcPts val="0"/>
              </a:spcAft>
              <a:buClr>
                <a:srgbClr val="0047BB"/>
              </a:buClr>
              <a:buSzPts val="1200"/>
              <a:buFont typeface="Avenir"/>
              <a:buNone/>
            </a:pPr>
            <a:r>
              <a:rPr b="0" i="0" lang="it" sz="1200" u="none" cap="none" strike="noStrike">
                <a:solidFill>
                  <a:srgbClr val="0047BB"/>
                </a:solidFill>
                <a:latin typeface="Avenir"/>
                <a:ea typeface="Avenir"/>
                <a:cs typeface="Avenir"/>
                <a:sym typeface="Avenir"/>
              </a:rPr>
              <a:t>SOTTOTITOLO (CORPO Avenir Next Lt Pro MAX 16, MAIUSCOLO, BLU, MASSIMO 1 RIGA)  </a:t>
            </a:r>
            <a:endParaRPr b="0" i="0" sz="1200" u="none" cap="none" strike="noStrike">
              <a:solidFill>
                <a:srgbClr val="0046BA"/>
              </a:solidFill>
              <a:latin typeface="Avenir"/>
              <a:ea typeface="Avenir"/>
              <a:cs typeface="Avenir"/>
              <a:sym typeface="Avenir"/>
            </a:endParaRPr>
          </a:p>
        </p:txBody>
      </p:sp>
      <p:sp>
        <p:nvSpPr>
          <p:cNvPr id="3266" name="Google Shape;3266;p108"/>
          <p:cNvSpPr txBox="1"/>
          <p:nvPr/>
        </p:nvSpPr>
        <p:spPr>
          <a:xfrm>
            <a:off x="3194110" y="4265182"/>
            <a:ext cx="2700000"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47BB"/>
              </a:buClr>
              <a:buSzPts val="1400"/>
              <a:buFont typeface="Avenir"/>
              <a:buNone/>
            </a:pPr>
            <a:r>
              <a:rPr b="0" lang="it" sz="1400">
                <a:solidFill>
                  <a:srgbClr val="0047BB"/>
                </a:solidFill>
                <a:latin typeface="Avenir"/>
                <a:ea typeface="Avenir"/>
                <a:cs typeface="Avenir"/>
                <a:sym typeface="Avenir"/>
              </a:rPr>
              <a:t>Lorem ipsum dolor sit amet</a:t>
            </a:r>
            <a:endParaRPr b="0" i="0" sz="1400" u="none" cap="none" strike="noStrike">
              <a:solidFill>
                <a:srgbClr val="0047BB"/>
              </a:solidFill>
              <a:latin typeface="Avenir"/>
              <a:ea typeface="Avenir"/>
              <a:cs typeface="Avenir"/>
              <a:sym typeface="Avenir"/>
            </a:endParaRPr>
          </a:p>
        </p:txBody>
      </p:sp>
      <p:sp>
        <p:nvSpPr>
          <p:cNvPr id="3267" name="Google Shape;3267;p108"/>
          <p:cNvSpPr txBox="1"/>
          <p:nvPr/>
        </p:nvSpPr>
        <p:spPr>
          <a:xfrm>
            <a:off x="6030854" y="4265182"/>
            <a:ext cx="2700000"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47BB"/>
              </a:buClr>
              <a:buSzPts val="1400"/>
              <a:buFont typeface="Avenir"/>
              <a:buNone/>
            </a:pPr>
            <a:r>
              <a:rPr b="0" lang="it" sz="1400">
                <a:solidFill>
                  <a:srgbClr val="0047BB"/>
                </a:solidFill>
                <a:latin typeface="Avenir"/>
                <a:ea typeface="Avenir"/>
                <a:cs typeface="Avenir"/>
                <a:sym typeface="Avenir"/>
              </a:rPr>
              <a:t>Lorem ipsum dolor sit amet</a:t>
            </a:r>
            <a:endParaRPr b="0" i="0" sz="1400" u="none" cap="none" strike="noStrike">
              <a:solidFill>
                <a:srgbClr val="0047BB"/>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3"/>
          <p:cNvSpPr txBox="1"/>
          <p:nvPr>
            <p:ph idx="1" type="body"/>
          </p:nvPr>
        </p:nvSpPr>
        <p:spPr>
          <a:xfrm>
            <a:off x="278606" y="978694"/>
            <a:ext cx="4077890" cy="360640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b="0" i="0" lang="it" sz="1200" u="none" strike="noStrike">
                <a:solidFill>
                  <a:schemeClr val="lt2"/>
                </a:solidFill>
              </a:rPr>
              <a:t>Quando si incolla una slide proveniente da un’altra presentazione, procedere come segue:</a:t>
            </a:r>
            <a:endParaRPr/>
          </a:p>
          <a:p>
            <a:pPr indent="-215900" lvl="0" marL="215900" rtl="0" algn="l">
              <a:lnSpc>
                <a:spcPct val="100000"/>
              </a:lnSpc>
              <a:spcBef>
                <a:spcPts val="800"/>
              </a:spcBef>
              <a:spcAft>
                <a:spcPts val="0"/>
              </a:spcAft>
              <a:buSzPts val="1400"/>
              <a:buChar char="•"/>
            </a:pPr>
            <a:r>
              <a:rPr b="0" i="0" lang="it" sz="1200" u="none" strike="noStrike">
                <a:solidFill>
                  <a:schemeClr val="lt2"/>
                </a:solidFill>
              </a:rPr>
              <a:t>cliccare, nella posizione giusta dell’elenco slide di sinistra, con il tasto destro del mouse.</a:t>
            </a:r>
            <a:endParaRPr/>
          </a:p>
          <a:p>
            <a:pPr indent="0" lvl="0" marL="0" rtl="0" algn="l">
              <a:lnSpc>
                <a:spcPct val="100000"/>
              </a:lnSpc>
              <a:spcBef>
                <a:spcPts val="800"/>
              </a:spcBef>
              <a:spcAft>
                <a:spcPts val="0"/>
              </a:spcAft>
              <a:buSzPts val="1400"/>
              <a:buNone/>
            </a:pPr>
            <a:r>
              <a:t/>
            </a:r>
            <a:endParaRPr sz="1200">
              <a:solidFill>
                <a:schemeClr val="lt2"/>
              </a:solidFill>
            </a:endParaRPr>
          </a:p>
          <a:p>
            <a:pPr indent="0" lvl="0" marL="0" rtl="0" algn="l">
              <a:lnSpc>
                <a:spcPct val="100000"/>
              </a:lnSpc>
              <a:spcBef>
                <a:spcPts val="800"/>
              </a:spcBef>
              <a:spcAft>
                <a:spcPts val="0"/>
              </a:spcAft>
              <a:buSzPts val="1400"/>
              <a:buNone/>
            </a:pPr>
            <a:r>
              <a:t/>
            </a:r>
            <a:endParaRPr b="0" i="0" sz="1200" u="none" strike="noStrike">
              <a:solidFill>
                <a:schemeClr val="lt2"/>
              </a:solidFill>
            </a:endParaRPr>
          </a:p>
          <a:p>
            <a:pPr indent="0" lvl="0" marL="0" rtl="0" algn="l">
              <a:lnSpc>
                <a:spcPct val="100000"/>
              </a:lnSpc>
              <a:spcBef>
                <a:spcPts val="800"/>
              </a:spcBef>
              <a:spcAft>
                <a:spcPts val="0"/>
              </a:spcAft>
              <a:buSzPts val="1400"/>
              <a:buNone/>
            </a:pPr>
            <a:r>
              <a:t/>
            </a:r>
            <a:endParaRPr sz="1200">
              <a:solidFill>
                <a:schemeClr val="lt2"/>
              </a:solidFill>
            </a:endParaRPr>
          </a:p>
          <a:p>
            <a:pPr indent="0" lvl="0" marL="0" rtl="0" algn="l">
              <a:lnSpc>
                <a:spcPct val="100000"/>
              </a:lnSpc>
              <a:spcBef>
                <a:spcPts val="800"/>
              </a:spcBef>
              <a:spcAft>
                <a:spcPts val="0"/>
              </a:spcAft>
              <a:buSzPts val="1400"/>
              <a:buNone/>
            </a:pPr>
            <a:r>
              <a:t/>
            </a:r>
            <a:endParaRPr b="0" i="0" sz="1200" u="none" strike="noStrike">
              <a:solidFill>
                <a:schemeClr val="lt2"/>
              </a:solidFill>
            </a:endParaRPr>
          </a:p>
          <a:p>
            <a:pPr indent="-215900" lvl="0" marL="215900" rtl="0" algn="l">
              <a:lnSpc>
                <a:spcPct val="100000"/>
              </a:lnSpc>
              <a:spcBef>
                <a:spcPts val="800"/>
              </a:spcBef>
              <a:spcAft>
                <a:spcPts val="0"/>
              </a:spcAft>
              <a:buSzPts val="1400"/>
              <a:buChar char="•"/>
            </a:pPr>
            <a:r>
              <a:rPr b="0" i="0" lang="it" sz="1200" u="none" strike="noStrike">
                <a:solidFill>
                  <a:schemeClr val="lt2"/>
                </a:solidFill>
              </a:rPr>
              <a:t>Selezionare la prima opzione di incolla (mantieni formattazione originale).</a:t>
            </a:r>
            <a:endParaRPr/>
          </a:p>
        </p:txBody>
      </p:sp>
      <p:sp>
        <p:nvSpPr>
          <p:cNvPr id="1575" name="Google Shape;1575;p73"/>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COME USARE QUESTO TEMPLATE</a:t>
            </a:r>
            <a:endParaRPr/>
          </a:p>
        </p:txBody>
      </p:sp>
      <p:sp>
        <p:nvSpPr>
          <p:cNvPr id="1576" name="Google Shape;1576;p73"/>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CREARE NUOVE SLIDE</a:t>
            </a:r>
            <a:endParaRPr/>
          </a:p>
        </p:txBody>
      </p:sp>
      <p:pic>
        <p:nvPicPr>
          <p:cNvPr id="1577" name="Google Shape;1577;p73"/>
          <p:cNvPicPr preferRelativeResize="0"/>
          <p:nvPr/>
        </p:nvPicPr>
        <p:blipFill rotWithShape="1">
          <a:blip r:embed="rId3">
            <a:alphaModFix/>
          </a:blip>
          <a:srcRect b="5269" l="0" r="0" t="3835"/>
          <a:stretch/>
        </p:blipFill>
        <p:spPr>
          <a:xfrm>
            <a:off x="5177018" y="1627202"/>
            <a:ext cx="2962571" cy="2957896"/>
          </a:xfrm>
          <a:prstGeom prst="rect">
            <a:avLst/>
          </a:prstGeom>
          <a:noFill/>
          <a:ln>
            <a:noFill/>
          </a:ln>
        </p:spPr>
      </p:pic>
      <p:sp>
        <p:nvSpPr>
          <p:cNvPr id="1578" name="Google Shape;1578;p73"/>
          <p:cNvSpPr txBox="1"/>
          <p:nvPr/>
        </p:nvSpPr>
        <p:spPr>
          <a:xfrm>
            <a:off x="4564619" y="943397"/>
            <a:ext cx="4300775"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lt2"/>
              </a:buClr>
              <a:buSzPts val="1200"/>
              <a:buFont typeface="Avenir"/>
              <a:buNone/>
            </a:pPr>
            <a:r>
              <a:rPr b="0" i="0" lang="it" sz="1200" u="none" strike="noStrike">
                <a:solidFill>
                  <a:schemeClr val="lt2"/>
                </a:solidFill>
                <a:latin typeface="Avenir"/>
                <a:ea typeface="Avenir"/>
                <a:cs typeface="Avenir"/>
                <a:sym typeface="Avenir"/>
              </a:rPr>
              <a:t>È possibile applicare il layout ad una slide anche in un secondo momento cliccando sulla slide con il tasto destro, selezionando Layout e quindi il layout del tema desiderato.</a:t>
            </a:r>
            <a:endParaRPr sz="1200">
              <a:solidFill>
                <a:schemeClr val="lt2"/>
              </a:solidFill>
              <a:latin typeface="Avenir"/>
              <a:ea typeface="Avenir"/>
              <a:cs typeface="Avenir"/>
              <a:sym typeface="Avenir"/>
            </a:endParaRPr>
          </a:p>
        </p:txBody>
      </p:sp>
      <p:pic>
        <p:nvPicPr>
          <p:cNvPr id="1579" name="Google Shape;1579;p73"/>
          <p:cNvPicPr preferRelativeResize="0"/>
          <p:nvPr/>
        </p:nvPicPr>
        <p:blipFill rotWithShape="1">
          <a:blip r:embed="rId3">
            <a:alphaModFix/>
          </a:blip>
          <a:srcRect b="78730" l="0" r="56218" t="3835"/>
          <a:stretch/>
        </p:blipFill>
        <p:spPr>
          <a:xfrm>
            <a:off x="635388" y="1915388"/>
            <a:ext cx="2080967" cy="910258"/>
          </a:xfrm>
          <a:prstGeom prst="rect">
            <a:avLst/>
          </a:prstGeom>
          <a:noFill/>
          <a:ln>
            <a:noFill/>
          </a:ln>
        </p:spPr>
      </p:pic>
      <p:sp>
        <p:nvSpPr>
          <p:cNvPr id="1580" name="Google Shape;1580;p73"/>
          <p:cNvSpPr/>
          <p:nvPr/>
        </p:nvSpPr>
        <p:spPr>
          <a:xfrm>
            <a:off x="1004411" y="2415770"/>
            <a:ext cx="356782" cy="366126"/>
          </a:xfrm>
          <a:prstGeom prst="ellipse">
            <a:avLst/>
          </a:prstGeom>
          <a:noFill/>
          <a:ln cap="flat" cmpd="sng" w="47625">
            <a:solidFill>
              <a:srgbClr val="EFDC01"/>
            </a:solidFill>
            <a:prstDash val="solid"/>
            <a:miter lim="800000"/>
            <a:headEnd len="sm" w="sm" type="none"/>
            <a:tailEnd len="sm" w="sm" type="none"/>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1000">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109"/>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273" name="Google Shape;3273;p109"/>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274" name="Google Shape;3274;p109"/>
          <p:cNvSpPr/>
          <p:nvPr/>
        </p:nvSpPr>
        <p:spPr>
          <a:xfrm>
            <a:off x="349704" y="3192866"/>
            <a:ext cx="896837" cy="129290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rgbClr val="0047BB"/>
                </a:solidFill>
                <a:latin typeface="Avenir"/>
                <a:ea typeface="Avenir"/>
                <a:cs typeface="Avenir"/>
                <a:sym typeface="Avenir"/>
              </a:rPr>
              <a:t>Lorem ipsum dolor sit amet</a:t>
            </a:r>
            <a:endParaRPr sz="800">
              <a:solidFill>
                <a:srgbClr val="0047BB"/>
              </a:solidFill>
              <a:latin typeface="Avenir"/>
              <a:ea typeface="Avenir"/>
              <a:cs typeface="Avenir"/>
              <a:sym typeface="Avenir"/>
            </a:endParaRPr>
          </a:p>
        </p:txBody>
      </p:sp>
      <p:sp>
        <p:nvSpPr>
          <p:cNvPr id="3275" name="Google Shape;3275;p109"/>
          <p:cNvSpPr/>
          <p:nvPr/>
        </p:nvSpPr>
        <p:spPr>
          <a:xfrm>
            <a:off x="364142" y="2148597"/>
            <a:ext cx="882400" cy="87667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rgbClr val="0047BB"/>
                </a:solidFill>
                <a:latin typeface="Avenir"/>
                <a:ea typeface="Avenir"/>
                <a:cs typeface="Avenir"/>
                <a:sym typeface="Avenir"/>
              </a:rPr>
              <a:t>Lorem ipsum dolor sit amet</a:t>
            </a:r>
            <a:endParaRPr sz="800">
              <a:solidFill>
                <a:srgbClr val="0047BB"/>
              </a:solidFill>
              <a:latin typeface="Avenir"/>
              <a:ea typeface="Avenir"/>
              <a:cs typeface="Avenir"/>
              <a:sym typeface="Avenir"/>
            </a:endParaRPr>
          </a:p>
        </p:txBody>
      </p:sp>
      <p:sp>
        <p:nvSpPr>
          <p:cNvPr id="3276" name="Google Shape;3276;p109"/>
          <p:cNvSpPr/>
          <p:nvPr/>
        </p:nvSpPr>
        <p:spPr>
          <a:xfrm>
            <a:off x="365096" y="1264115"/>
            <a:ext cx="882400" cy="743051"/>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rgbClr val="0047BB"/>
                </a:solidFill>
                <a:latin typeface="Avenir"/>
                <a:ea typeface="Avenir"/>
                <a:cs typeface="Avenir"/>
                <a:sym typeface="Avenir"/>
              </a:rPr>
              <a:t>Lorem ipsum dolor sit amet</a:t>
            </a:r>
            <a:endParaRPr sz="800">
              <a:solidFill>
                <a:srgbClr val="0047BB"/>
              </a:solidFill>
              <a:latin typeface="Avenir"/>
              <a:ea typeface="Avenir"/>
              <a:cs typeface="Avenir"/>
              <a:sym typeface="Avenir"/>
            </a:endParaRPr>
          </a:p>
        </p:txBody>
      </p:sp>
      <p:sp>
        <p:nvSpPr>
          <p:cNvPr id="3277" name="Google Shape;3277;p109"/>
          <p:cNvSpPr txBox="1"/>
          <p:nvPr/>
        </p:nvSpPr>
        <p:spPr>
          <a:xfrm>
            <a:off x="6796673" y="978694"/>
            <a:ext cx="1939583" cy="11541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it" sz="800">
                <a:solidFill>
                  <a:schemeClr val="dk2"/>
                </a:solidFill>
                <a:latin typeface="Avenir"/>
                <a:ea typeface="Avenir"/>
                <a:cs typeface="Avenir"/>
                <a:sym typeface="Avenir"/>
              </a:rPr>
              <a:t>LOREM IPSUM</a:t>
            </a:r>
            <a:endParaRPr sz="1100"/>
          </a:p>
        </p:txBody>
      </p:sp>
      <p:cxnSp>
        <p:nvCxnSpPr>
          <p:cNvPr id="3278" name="Google Shape;3278;p109"/>
          <p:cNvCxnSpPr/>
          <p:nvPr/>
        </p:nvCxnSpPr>
        <p:spPr>
          <a:xfrm>
            <a:off x="6796673" y="1139150"/>
            <a:ext cx="2025000" cy="0"/>
          </a:xfrm>
          <a:prstGeom prst="straightConnector1">
            <a:avLst/>
          </a:prstGeom>
          <a:noFill/>
          <a:ln cap="flat" cmpd="sng" w="22225">
            <a:solidFill>
              <a:srgbClr val="0047BB"/>
            </a:solidFill>
            <a:prstDash val="solid"/>
            <a:round/>
            <a:headEnd len="med" w="med" type="none"/>
            <a:tailEnd len="med" w="med" type="none"/>
          </a:ln>
        </p:spPr>
      </p:cxnSp>
      <p:sp>
        <p:nvSpPr>
          <p:cNvPr id="3279" name="Google Shape;3279;p109"/>
          <p:cNvSpPr/>
          <p:nvPr/>
        </p:nvSpPr>
        <p:spPr>
          <a:xfrm>
            <a:off x="1299156" y="1184291"/>
            <a:ext cx="5214603" cy="877163"/>
          </a:xfrm>
          <a:prstGeom prst="rect">
            <a:avLst/>
          </a:prstGeom>
          <a:solidFill>
            <a:srgbClr val="FFFFFF"/>
          </a:solidFill>
          <a:ln cap="flat" cmpd="sng" w="12700">
            <a:solidFill>
              <a:srgbClr val="EEDC00"/>
            </a:solidFill>
            <a:prstDash val="solid"/>
            <a:round/>
            <a:headEnd len="sm" w="sm" type="none"/>
            <a:tailEnd len="sm" w="sm" type="none"/>
          </a:ln>
        </p:spPr>
        <p:txBody>
          <a:bodyPr anchorCtr="0" anchor="ctr" bIns="34275" lIns="68575" spcFirstLastPara="1" rIns="68575" wrap="square" tIns="34275">
            <a:noAutofit/>
          </a:bodyPr>
          <a:lstStyle/>
          <a:p>
            <a:pPr indent="-127000" lvl="0" marL="127000" marR="0" rtl="0" algn="just">
              <a:spcBef>
                <a:spcPts val="0"/>
              </a:spcBef>
              <a:spcAft>
                <a:spcPts val="0"/>
              </a:spcAft>
              <a:buClr>
                <a:schemeClr val="lt2"/>
              </a:buClr>
              <a:buSzPts val="800"/>
              <a:buFont typeface="Arial"/>
              <a:buChar char="•"/>
            </a:pPr>
            <a:r>
              <a:rPr lang="it" sz="800">
                <a:solidFill>
                  <a:schemeClr val="lt2"/>
                </a:solidFill>
                <a:latin typeface="Avenir"/>
                <a:ea typeface="Avenir"/>
                <a:cs typeface="Avenir"/>
                <a:sym typeface="Avenir"/>
              </a:rPr>
              <a:t>Cum sociis natoque penatibus et magnis dis parturient montes, nascetur ridiculus mus:</a:t>
            </a:r>
            <a:endParaRPr sz="1100"/>
          </a:p>
          <a:p>
            <a:pPr indent="-215900" lvl="0" marL="342900" marR="0" rtl="0" algn="just">
              <a:spcBef>
                <a:spcPts val="0"/>
              </a:spcBef>
              <a:spcAft>
                <a:spcPts val="0"/>
              </a:spcAft>
              <a:buClr>
                <a:schemeClr val="lt2"/>
              </a:buClr>
              <a:buSzPts val="800"/>
              <a:buFont typeface="Avenir"/>
              <a:buAutoNum type="alphaLcParenR"/>
            </a:pPr>
            <a:r>
              <a:rPr lang="it" sz="800">
                <a:solidFill>
                  <a:schemeClr val="lt2"/>
                </a:solidFill>
                <a:latin typeface="Avenir"/>
                <a:ea typeface="Avenir"/>
                <a:cs typeface="Avenir"/>
                <a:sym typeface="Avenir"/>
              </a:rPr>
              <a:t>Lorem ipsum dolor sit amet, consectetuer adipiscing elit. </a:t>
            </a:r>
            <a:endParaRPr sz="1100"/>
          </a:p>
          <a:p>
            <a:pPr indent="-215900" lvl="0" marL="342900" marR="0" rtl="0" algn="just">
              <a:spcBef>
                <a:spcPts val="0"/>
              </a:spcBef>
              <a:spcAft>
                <a:spcPts val="0"/>
              </a:spcAft>
              <a:buClr>
                <a:schemeClr val="lt2"/>
              </a:buClr>
              <a:buSzPts val="800"/>
              <a:buFont typeface="Avenir"/>
              <a:buAutoNum type="alphaLcParenR"/>
            </a:pPr>
            <a:r>
              <a:rPr lang="it" sz="800">
                <a:solidFill>
                  <a:schemeClr val="lt2"/>
                </a:solidFill>
                <a:latin typeface="Avenir"/>
                <a:ea typeface="Avenir"/>
                <a:cs typeface="Avenir"/>
                <a:sym typeface="Avenir"/>
              </a:rPr>
              <a:t>Lorem ipsum dolor sit amet, consectetuer adipiscing elit. </a:t>
            </a:r>
            <a:endParaRPr sz="800">
              <a:solidFill>
                <a:schemeClr val="lt2"/>
              </a:solidFill>
              <a:latin typeface="Avenir"/>
              <a:ea typeface="Avenir"/>
              <a:cs typeface="Avenir"/>
              <a:sym typeface="Avenir"/>
            </a:endParaRPr>
          </a:p>
          <a:p>
            <a:pPr indent="-215900" lvl="0" marL="342900" marR="0" rtl="0" algn="just">
              <a:spcBef>
                <a:spcPts val="0"/>
              </a:spcBef>
              <a:spcAft>
                <a:spcPts val="0"/>
              </a:spcAft>
              <a:buClr>
                <a:schemeClr val="lt2"/>
              </a:buClr>
              <a:buSzPts val="800"/>
              <a:buFont typeface="Avenir"/>
              <a:buAutoNum type="alphaLcParenR"/>
            </a:pPr>
            <a:r>
              <a:rPr lang="it" sz="800">
                <a:solidFill>
                  <a:schemeClr val="lt2"/>
                </a:solidFill>
                <a:latin typeface="Avenir"/>
                <a:ea typeface="Avenir"/>
                <a:cs typeface="Avenir"/>
                <a:sym typeface="Avenir"/>
              </a:rPr>
              <a:t>Lorem ipsum dolor sit amet, consectetuer adipiscing elit. </a:t>
            </a:r>
            <a:endParaRPr sz="800">
              <a:solidFill>
                <a:schemeClr val="lt2"/>
              </a:solidFill>
              <a:latin typeface="Avenir"/>
              <a:ea typeface="Avenir"/>
              <a:cs typeface="Avenir"/>
              <a:sym typeface="Avenir"/>
            </a:endParaRPr>
          </a:p>
          <a:p>
            <a:pPr indent="-215900" lvl="0" marL="342900" marR="0" rtl="0" algn="just">
              <a:spcBef>
                <a:spcPts val="0"/>
              </a:spcBef>
              <a:spcAft>
                <a:spcPts val="0"/>
              </a:spcAft>
              <a:buClr>
                <a:schemeClr val="lt2"/>
              </a:buClr>
              <a:buSzPts val="800"/>
              <a:buFont typeface="Avenir"/>
              <a:buAutoNum type="alphaLcParenR"/>
            </a:pPr>
            <a:r>
              <a:rPr lang="it" sz="800">
                <a:solidFill>
                  <a:schemeClr val="lt2"/>
                </a:solidFill>
                <a:latin typeface="Avenir"/>
                <a:ea typeface="Avenir"/>
                <a:cs typeface="Avenir"/>
                <a:sym typeface="Avenir"/>
              </a:rPr>
              <a:t>Lorem ipsum dolor sit amet, consectetuer adipiscing elit.</a:t>
            </a:r>
            <a:endParaRPr sz="1100"/>
          </a:p>
          <a:p>
            <a:pPr indent="-215900" lvl="0" marL="342900" marR="0" rtl="0" algn="just">
              <a:spcBef>
                <a:spcPts val="0"/>
              </a:spcBef>
              <a:spcAft>
                <a:spcPts val="0"/>
              </a:spcAft>
              <a:buClr>
                <a:schemeClr val="lt2"/>
              </a:buClr>
              <a:buSzPts val="800"/>
              <a:buFont typeface="Avenir"/>
              <a:buAutoNum type="alphaLcParenR"/>
            </a:pPr>
            <a:r>
              <a:rPr lang="it" sz="800">
                <a:solidFill>
                  <a:schemeClr val="lt2"/>
                </a:solidFill>
                <a:latin typeface="Avenir"/>
                <a:ea typeface="Avenir"/>
                <a:cs typeface="Avenir"/>
                <a:sym typeface="Avenir"/>
              </a:rPr>
              <a:t>Lorem ipsum dolor sit amet, consectetuer adipiscing elit.  </a:t>
            </a:r>
            <a:endParaRPr sz="800">
              <a:solidFill>
                <a:schemeClr val="lt2"/>
              </a:solidFill>
              <a:latin typeface="Avenir"/>
              <a:ea typeface="Avenir"/>
              <a:cs typeface="Avenir"/>
              <a:sym typeface="Avenir"/>
            </a:endParaRPr>
          </a:p>
        </p:txBody>
      </p:sp>
      <p:sp>
        <p:nvSpPr>
          <p:cNvPr id="3280" name="Google Shape;3280;p109"/>
          <p:cNvSpPr/>
          <p:nvPr/>
        </p:nvSpPr>
        <p:spPr>
          <a:xfrm>
            <a:off x="1299155" y="2156507"/>
            <a:ext cx="5214604" cy="878998"/>
          </a:xfrm>
          <a:prstGeom prst="rect">
            <a:avLst/>
          </a:prstGeom>
          <a:solidFill>
            <a:schemeClr val="lt1"/>
          </a:solidFill>
          <a:ln cap="flat" cmpd="sng" w="12700">
            <a:solidFill>
              <a:srgbClr val="EEDC00"/>
            </a:solidFill>
            <a:prstDash val="solid"/>
            <a:round/>
            <a:headEnd len="sm" w="sm" type="none"/>
            <a:tailEnd len="sm" w="sm" type="none"/>
          </a:ln>
        </p:spPr>
        <p:txBody>
          <a:bodyPr anchorCtr="0" anchor="ctr" bIns="34275" lIns="68575" spcFirstLastPara="1" rIns="68575" wrap="square" tIns="34275">
            <a:noAutofit/>
          </a:bodyPr>
          <a:lstStyle/>
          <a:p>
            <a:pPr indent="-127000" lvl="0" marL="127000" marR="0" rtl="0" algn="just">
              <a:spcBef>
                <a:spcPts val="0"/>
              </a:spcBef>
              <a:spcAft>
                <a:spcPts val="0"/>
              </a:spcAft>
              <a:buClr>
                <a:schemeClr val="lt2"/>
              </a:buClr>
              <a:buSzPts val="800"/>
              <a:buFont typeface="Arial"/>
              <a:buChar char="•"/>
            </a:pPr>
            <a:r>
              <a:rPr lang="it" sz="800">
                <a:solidFill>
                  <a:schemeClr val="lt2"/>
                </a:solidFill>
                <a:latin typeface="Avenir"/>
                <a:ea typeface="Avenir"/>
                <a:cs typeface="Avenir"/>
                <a:sym typeface="Avenir"/>
              </a:rPr>
              <a:t>Lorem ipsum dolor sit amet, consectetur adipiscing elit. Sed quis cursus nulla, ut interdum massa. Curabitur et dolor auctor lacus ultricies aliquam non et ligula. Sed ut sem a tortor feugiat posuere non porttitor nulla. Nunc neque quam, eleifend et libero nec, varius faucibus justo. Maecenas in sagittis odio, a gravida magna. Proin feugiat egestas quam, id laoreet lacus vestibulum ut. In molestie, quam ut volutpat fringilla, velit magna vestibulum metus, id facilisis orci ligula at neque.</a:t>
            </a:r>
            <a:endParaRPr sz="1100"/>
          </a:p>
        </p:txBody>
      </p:sp>
      <p:sp>
        <p:nvSpPr>
          <p:cNvPr id="3281" name="Google Shape;3281;p109"/>
          <p:cNvSpPr/>
          <p:nvPr/>
        </p:nvSpPr>
        <p:spPr>
          <a:xfrm>
            <a:off x="1299156" y="3202036"/>
            <a:ext cx="5214603" cy="1283732"/>
          </a:xfrm>
          <a:prstGeom prst="rect">
            <a:avLst/>
          </a:prstGeom>
          <a:solidFill>
            <a:schemeClr val="lt1"/>
          </a:solidFill>
          <a:ln cap="flat" cmpd="sng" w="12700">
            <a:solidFill>
              <a:srgbClr val="EEDC00"/>
            </a:solidFill>
            <a:prstDash val="solid"/>
            <a:round/>
            <a:headEnd len="sm" w="sm" type="none"/>
            <a:tailEnd len="sm" w="sm" type="none"/>
          </a:ln>
        </p:spPr>
        <p:txBody>
          <a:bodyPr anchorCtr="0" anchor="ctr" bIns="34275" lIns="68575" spcFirstLastPara="1" rIns="68575" wrap="square" tIns="34275">
            <a:noAutofit/>
          </a:bodyPr>
          <a:lstStyle/>
          <a:p>
            <a:pPr indent="-127000" lvl="0" marL="127000" marR="0" rtl="0" algn="just">
              <a:spcBef>
                <a:spcPts val="0"/>
              </a:spcBef>
              <a:spcAft>
                <a:spcPts val="0"/>
              </a:spcAft>
              <a:buClr>
                <a:schemeClr val="lt2"/>
              </a:buClr>
              <a:buSzPts val="800"/>
              <a:buFont typeface="Arial"/>
              <a:buChar char="•"/>
            </a:pPr>
            <a:r>
              <a:rPr lang="it" sz="800">
                <a:solidFill>
                  <a:schemeClr val="lt2"/>
                </a:solidFill>
                <a:latin typeface="Avenir"/>
                <a:ea typeface="Avenir"/>
                <a:cs typeface="Avenir"/>
                <a:sym typeface="Avenir"/>
              </a:rPr>
              <a:t>Lorem ipsum dolor sit amet, consectetur adipiscing elit. Sed quis cursus nulla, ut interdum massa. Curabitur et dolor auctor lacus ultricies aliquam non et ligula. Sed ut sem a tortor feugiat posuere non porttitor nulla. Nunc neque quam, eleifend et libero nec, varius faucibus justo. Lorem ipsum dolor sit amet, consectetur adipiscing elit. Sed quis cursus nulla, ut interdum massa. </a:t>
            </a:r>
            <a:endParaRPr sz="1100"/>
          </a:p>
          <a:p>
            <a:pPr indent="-127000" lvl="0" marL="127000" marR="0" rtl="0" algn="just">
              <a:spcBef>
                <a:spcPts val="0"/>
              </a:spcBef>
              <a:spcAft>
                <a:spcPts val="0"/>
              </a:spcAft>
              <a:buClr>
                <a:schemeClr val="lt2"/>
              </a:buClr>
              <a:buSzPts val="800"/>
              <a:buFont typeface="Arial"/>
              <a:buChar char="•"/>
            </a:pPr>
            <a:r>
              <a:rPr lang="it" sz="800">
                <a:solidFill>
                  <a:schemeClr val="lt2"/>
                </a:solidFill>
                <a:latin typeface="Avenir"/>
                <a:ea typeface="Avenir"/>
                <a:cs typeface="Avenir"/>
                <a:sym typeface="Avenir"/>
              </a:rPr>
              <a:t>Curabitur et dolor auctor lacus ultricies aliquam non et ligula. Sed ut sem a tortor feugiat posuere non porttitor nulla. </a:t>
            </a:r>
            <a:endParaRPr sz="1100"/>
          </a:p>
          <a:p>
            <a:pPr indent="-127000" lvl="0" marL="127000" marR="0" rtl="0" algn="just">
              <a:spcBef>
                <a:spcPts val="0"/>
              </a:spcBef>
              <a:spcAft>
                <a:spcPts val="0"/>
              </a:spcAft>
              <a:buClr>
                <a:schemeClr val="lt2"/>
              </a:buClr>
              <a:buSzPts val="800"/>
              <a:buFont typeface="Arial"/>
              <a:buChar char="•"/>
            </a:pPr>
            <a:r>
              <a:rPr lang="it" sz="800">
                <a:solidFill>
                  <a:schemeClr val="lt2"/>
                </a:solidFill>
                <a:latin typeface="Avenir"/>
                <a:ea typeface="Avenir"/>
                <a:cs typeface="Avenir"/>
                <a:sym typeface="Avenir"/>
              </a:rPr>
              <a:t>Lorem ipsum dolor sit amet, consectetur adipiscing elit. Sed quis cursus nulla, ut interdum massa. Curabitur et dolor auctor lacus ultricies aliquam non et ligula. Sed ut sem a tortor feugiat posuere non porttitor nulla. Nunc neque quam, eleifend et libero nec, varius faucibus justo. Maecenas in sagittis odio, a gravida magna. Proin feugiat egestas quam, id laoreet lacus vestibulum ut. </a:t>
            </a:r>
            <a:endParaRPr sz="1100"/>
          </a:p>
        </p:txBody>
      </p:sp>
      <p:cxnSp>
        <p:nvCxnSpPr>
          <p:cNvPr id="3282" name="Google Shape;3282;p109"/>
          <p:cNvCxnSpPr/>
          <p:nvPr/>
        </p:nvCxnSpPr>
        <p:spPr>
          <a:xfrm>
            <a:off x="380283" y="1139150"/>
            <a:ext cx="6127006" cy="0"/>
          </a:xfrm>
          <a:prstGeom prst="straightConnector1">
            <a:avLst/>
          </a:prstGeom>
          <a:noFill/>
          <a:ln cap="flat" cmpd="sng" w="22225">
            <a:solidFill>
              <a:srgbClr val="0047BB"/>
            </a:solidFill>
            <a:prstDash val="solid"/>
            <a:round/>
            <a:headEnd len="med" w="med" type="none"/>
            <a:tailEnd len="med" w="med" type="none"/>
          </a:ln>
        </p:spPr>
      </p:cxnSp>
      <p:sp>
        <p:nvSpPr>
          <p:cNvPr id="3283" name="Google Shape;3283;p109"/>
          <p:cNvSpPr txBox="1"/>
          <p:nvPr/>
        </p:nvSpPr>
        <p:spPr>
          <a:xfrm>
            <a:off x="571087" y="978694"/>
            <a:ext cx="5942672" cy="11541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it" sz="800">
                <a:solidFill>
                  <a:schemeClr val="dk2"/>
                </a:solidFill>
                <a:latin typeface="Avenir"/>
                <a:ea typeface="Avenir"/>
                <a:cs typeface="Avenir"/>
                <a:sym typeface="Avenir"/>
              </a:rPr>
              <a:t>LOREM IPSUM</a:t>
            </a:r>
            <a:endParaRPr sz="1100"/>
          </a:p>
        </p:txBody>
      </p:sp>
      <p:sp>
        <p:nvSpPr>
          <p:cNvPr id="3284" name="Google Shape;3284;p109"/>
          <p:cNvSpPr/>
          <p:nvPr/>
        </p:nvSpPr>
        <p:spPr>
          <a:xfrm>
            <a:off x="6846525" y="1219363"/>
            <a:ext cx="2018870" cy="3266406"/>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accent5"/>
              </a:solidFill>
              <a:latin typeface="Avenir"/>
              <a:ea typeface="Avenir"/>
              <a:cs typeface="Avenir"/>
              <a:sym typeface="Avenir"/>
            </a:endParaRPr>
          </a:p>
        </p:txBody>
      </p:sp>
      <p:sp>
        <p:nvSpPr>
          <p:cNvPr id="3285" name="Google Shape;3285;p109"/>
          <p:cNvSpPr txBox="1"/>
          <p:nvPr/>
        </p:nvSpPr>
        <p:spPr>
          <a:xfrm>
            <a:off x="1189106" y="2544789"/>
            <a:ext cx="567000" cy="102432"/>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600">
                <a:solidFill>
                  <a:schemeClr val="lt1"/>
                </a:solidFill>
                <a:latin typeface="Avenir"/>
                <a:ea typeface="Avenir"/>
                <a:cs typeface="Avenir"/>
                <a:sym typeface="Avenir"/>
              </a:rPr>
              <a:t>1</a:t>
            </a:r>
            <a:endParaRPr sz="1100"/>
          </a:p>
        </p:txBody>
      </p:sp>
      <p:sp>
        <p:nvSpPr>
          <p:cNvPr id="3286" name="Google Shape;3286;p109"/>
          <p:cNvSpPr/>
          <p:nvPr/>
        </p:nvSpPr>
        <p:spPr>
          <a:xfrm>
            <a:off x="281573" y="1192363"/>
            <a:ext cx="243000" cy="243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3B3B3A"/>
              </a:solidFill>
              <a:latin typeface="Avenir"/>
              <a:ea typeface="Avenir"/>
              <a:cs typeface="Avenir"/>
              <a:sym typeface="Avenir"/>
            </a:endParaRPr>
          </a:p>
        </p:txBody>
      </p:sp>
      <p:sp>
        <p:nvSpPr>
          <p:cNvPr id="3287" name="Google Shape;3287;p109"/>
          <p:cNvSpPr/>
          <p:nvPr/>
        </p:nvSpPr>
        <p:spPr>
          <a:xfrm>
            <a:off x="308573" y="1219363"/>
            <a:ext cx="189000" cy="189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88" name="Google Shape;3288;p109"/>
          <p:cNvSpPr txBox="1"/>
          <p:nvPr/>
        </p:nvSpPr>
        <p:spPr>
          <a:xfrm>
            <a:off x="119573" y="1228022"/>
            <a:ext cx="567000" cy="171682"/>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1100">
                <a:solidFill>
                  <a:srgbClr val="E6EDF8"/>
                </a:solidFill>
                <a:latin typeface="Avenir"/>
                <a:ea typeface="Avenir"/>
                <a:cs typeface="Avenir"/>
                <a:sym typeface="Avenir"/>
              </a:rPr>
              <a:t>1</a:t>
            </a:r>
            <a:endParaRPr sz="1100"/>
          </a:p>
        </p:txBody>
      </p:sp>
      <p:sp>
        <p:nvSpPr>
          <p:cNvPr id="3289" name="Google Shape;3289;p109"/>
          <p:cNvSpPr/>
          <p:nvPr/>
        </p:nvSpPr>
        <p:spPr>
          <a:xfrm>
            <a:off x="265931" y="2091903"/>
            <a:ext cx="243000" cy="243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3B3B3A"/>
              </a:solidFill>
              <a:latin typeface="Avenir"/>
              <a:ea typeface="Avenir"/>
              <a:cs typeface="Avenir"/>
              <a:sym typeface="Avenir"/>
            </a:endParaRPr>
          </a:p>
        </p:txBody>
      </p:sp>
      <p:sp>
        <p:nvSpPr>
          <p:cNvPr id="3290" name="Google Shape;3290;p109"/>
          <p:cNvSpPr/>
          <p:nvPr/>
        </p:nvSpPr>
        <p:spPr>
          <a:xfrm>
            <a:off x="292931" y="2118903"/>
            <a:ext cx="189000" cy="189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91" name="Google Shape;3291;p109"/>
          <p:cNvSpPr/>
          <p:nvPr/>
        </p:nvSpPr>
        <p:spPr>
          <a:xfrm>
            <a:off x="293605" y="3102980"/>
            <a:ext cx="243000" cy="243000"/>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sz="1400" u="none" cap="none" strike="noStrike">
              <a:solidFill>
                <a:srgbClr val="3B3B3A"/>
              </a:solidFill>
              <a:latin typeface="Avenir"/>
              <a:ea typeface="Avenir"/>
              <a:cs typeface="Avenir"/>
              <a:sym typeface="Avenir"/>
            </a:endParaRPr>
          </a:p>
        </p:txBody>
      </p:sp>
      <p:sp>
        <p:nvSpPr>
          <p:cNvPr id="3292" name="Google Shape;3292;p109"/>
          <p:cNvSpPr/>
          <p:nvPr/>
        </p:nvSpPr>
        <p:spPr>
          <a:xfrm>
            <a:off x="320605" y="3129980"/>
            <a:ext cx="189000" cy="189000"/>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chemeClr val="dk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293" name="Google Shape;3293;p109"/>
          <p:cNvSpPr txBox="1"/>
          <p:nvPr/>
        </p:nvSpPr>
        <p:spPr>
          <a:xfrm>
            <a:off x="131605" y="3138640"/>
            <a:ext cx="567000" cy="171682"/>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1100">
                <a:solidFill>
                  <a:srgbClr val="E6EDF8"/>
                </a:solidFill>
                <a:latin typeface="Avenir"/>
                <a:ea typeface="Avenir"/>
                <a:cs typeface="Avenir"/>
                <a:sym typeface="Avenir"/>
              </a:rPr>
              <a:t>3</a:t>
            </a:r>
            <a:endParaRPr sz="1100"/>
          </a:p>
        </p:txBody>
      </p:sp>
      <p:sp>
        <p:nvSpPr>
          <p:cNvPr id="3294" name="Google Shape;3294;p109"/>
          <p:cNvSpPr/>
          <p:nvPr/>
        </p:nvSpPr>
        <p:spPr>
          <a:xfrm>
            <a:off x="6971155" y="1382851"/>
            <a:ext cx="1765102" cy="582921"/>
          </a:xfrm>
          <a:prstGeom prst="rect">
            <a:avLst/>
          </a:prstGeom>
          <a:noFill/>
          <a:ln>
            <a:noFill/>
          </a:ln>
        </p:spPr>
        <p:txBody>
          <a:bodyPr anchorCtr="0" anchor="ctr" bIns="34275" lIns="68575" spcFirstLastPara="1" rIns="68575" wrap="square" tIns="34275">
            <a:noAutofit/>
          </a:bodyPr>
          <a:lstStyle/>
          <a:p>
            <a:pPr indent="0" lvl="0" marL="63500" marR="0" rtl="0" algn="ctr">
              <a:lnSpc>
                <a:spcPct val="110000"/>
              </a:lnSpc>
              <a:spcBef>
                <a:spcPts val="0"/>
              </a:spcBef>
              <a:spcAft>
                <a:spcPts val="0"/>
              </a:spcAft>
              <a:buNone/>
            </a:pPr>
            <a:r>
              <a:rPr lang="it" sz="800">
                <a:solidFill>
                  <a:schemeClr val="dk2"/>
                </a:solidFill>
                <a:latin typeface="Avenir"/>
                <a:ea typeface="Avenir"/>
                <a:cs typeface="Avenir"/>
                <a:sym typeface="Avenir"/>
              </a:rPr>
              <a:t>Cum sociis natoque penatibus et magnis dis parturient montes, nascetur ridiculus mus.</a:t>
            </a:r>
            <a:endParaRPr sz="1100"/>
          </a:p>
        </p:txBody>
      </p:sp>
      <p:sp>
        <p:nvSpPr>
          <p:cNvPr id="3295" name="Google Shape;3295;p109"/>
          <p:cNvSpPr/>
          <p:nvPr/>
        </p:nvSpPr>
        <p:spPr>
          <a:xfrm>
            <a:off x="6971155" y="2148597"/>
            <a:ext cx="1765102" cy="876674"/>
          </a:xfrm>
          <a:prstGeom prst="rect">
            <a:avLst/>
          </a:prstGeom>
          <a:noFill/>
          <a:ln>
            <a:noFill/>
          </a:ln>
        </p:spPr>
        <p:txBody>
          <a:bodyPr anchorCtr="0" anchor="ctr" bIns="34275" lIns="68575" spcFirstLastPara="1" rIns="68575" wrap="square" tIns="34275">
            <a:noAutofit/>
          </a:bodyPr>
          <a:lstStyle/>
          <a:p>
            <a:pPr indent="0" lvl="0" marL="63500" marR="0" rtl="0" algn="ctr">
              <a:lnSpc>
                <a:spcPct val="110000"/>
              </a:lnSpc>
              <a:spcBef>
                <a:spcPts val="0"/>
              </a:spcBef>
              <a:spcAft>
                <a:spcPts val="0"/>
              </a:spcAft>
              <a:buNone/>
            </a:pPr>
            <a:r>
              <a:rPr lang="it" sz="800">
                <a:solidFill>
                  <a:schemeClr val="dk2"/>
                </a:solidFill>
                <a:latin typeface="Avenir"/>
                <a:ea typeface="Avenir"/>
                <a:cs typeface="Avenir"/>
                <a:sym typeface="Avenir"/>
              </a:rPr>
              <a:t>Cum sociis natoque penatibus et magnis dis parturient montes, nascetur ridiculus mus.</a:t>
            </a:r>
            <a:endParaRPr sz="1100"/>
          </a:p>
        </p:txBody>
      </p:sp>
      <p:sp>
        <p:nvSpPr>
          <p:cNvPr id="3296" name="Google Shape;3296;p109"/>
          <p:cNvSpPr/>
          <p:nvPr/>
        </p:nvSpPr>
        <p:spPr>
          <a:xfrm>
            <a:off x="6971154" y="3261446"/>
            <a:ext cx="1765102" cy="1129086"/>
          </a:xfrm>
          <a:prstGeom prst="rect">
            <a:avLst/>
          </a:prstGeom>
          <a:noFill/>
          <a:ln>
            <a:noFill/>
          </a:ln>
        </p:spPr>
        <p:txBody>
          <a:bodyPr anchorCtr="0" anchor="ctr" bIns="34275" lIns="68575" spcFirstLastPara="1" rIns="68575" wrap="square" tIns="34275">
            <a:noAutofit/>
          </a:bodyPr>
          <a:lstStyle/>
          <a:p>
            <a:pPr indent="0" lvl="0" marL="63500" marR="0" rtl="0" algn="ctr">
              <a:lnSpc>
                <a:spcPct val="110000"/>
              </a:lnSpc>
              <a:spcBef>
                <a:spcPts val="0"/>
              </a:spcBef>
              <a:spcAft>
                <a:spcPts val="0"/>
              </a:spcAft>
              <a:buNone/>
            </a:pPr>
            <a:r>
              <a:rPr lang="it" sz="800">
                <a:solidFill>
                  <a:schemeClr val="dk2"/>
                </a:solidFill>
                <a:latin typeface="Avenir"/>
                <a:ea typeface="Avenir"/>
                <a:cs typeface="Avenir"/>
                <a:sym typeface="Avenir"/>
              </a:rPr>
              <a:t>Cum sociis natoque penatibus et magnis dis parturient montes, nascetur ridiculus mus.</a:t>
            </a:r>
            <a:endParaRPr sz="1100"/>
          </a:p>
        </p:txBody>
      </p:sp>
      <p:sp>
        <p:nvSpPr>
          <p:cNvPr id="3297" name="Google Shape;3297;p109"/>
          <p:cNvSpPr/>
          <p:nvPr/>
        </p:nvSpPr>
        <p:spPr>
          <a:xfrm rot="5400000">
            <a:off x="6278152" y="1500815"/>
            <a:ext cx="869017" cy="236576"/>
          </a:xfrm>
          <a:prstGeom prst="flowChartExtract">
            <a:avLst/>
          </a:prstGeom>
          <a:gradFill>
            <a:gsLst>
              <a:gs pos="0">
                <a:srgbClr val="FFFFFF">
                  <a:alpha val="28627"/>
                </a:srgbClr>
              </a:gs>
              <a:gs pos="91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298" name="Google Shape;3298;p109"/>
          <p:cNvSpPr/>
          <p:nvPr/>
        </p:nvSpPr>
        <p:spPr>
          <a:xfrm rot="5400000">
            <a:off x="6278152" y="2481689"/>
            <a:ext cx="869017" cy="236576"/>
          </a:xfrm>
          <a:prstGeom prst="flowChartExtract">
            <a:avLst/>
          </a:prstGeom>
          <a:gradFill>
            <a:gsLst>
              <a:gs pos="0">
                <a:srgbClr val="FFFFFF">
                  <a:alpha val="28627"/>
                </a:srgbClr>
              </a:gs>
              <a:gs pos="91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299" name="Google Shape;3299;p109"/>
          <p:cNvSpPr/>
          <p:nvPr/>
        </p:nvSpPr>
        <p:spPr>
          <a:xfrm rot="5400000">
            <a:off x="6278152" y="3723689"/>
            <a:ext cx="869017" cy="236576"/>
          </a:xfrm>
          <a:prstGeom prst="flowChartExtract">
            <a:avLst/>
          </a:prstGeom>
          <a:gradFill>
            <a:gsLst>
              <a:gs pos="0">
                <a:srgbClr val="FFFFFF">
                  <a:alpha val="28627"/>
                </a:srgbClr>
              </a:gs>
              <a:gs pos="91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300" name="Google Shape;3300;p109"/>
          <p:cNvSpPr/>
          <p:nvPr/>
        </p:nvSpPr>
        <p:spPr>
          <a:xfrm rot="10800000">
            <a:off x="7419197" y="1953117"/>
            <a:ext cx="869017" cy="236576"/>
          </a:xfrm>
          <a:prstGeom prst="flowChartExtract">
            <a:avLst/>
          </a:prstGeom>
          <a:gradFill>
            <a:gsLst>
              <a:gs pos="0">
                <a:srgbClr val="FFFFFF">
                  <a:alpha val="28627"/>
                </a:srgbClr>
              </a:gs>
              <a:gs pos="91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301" name="Google Shape;3301;p109"/>
          <p:cNvSpPr/>
          <p:nvPr/>
        </p:nvSpPr>
        <p:spPr>
          <a:xfrm rot="10800000">
            <a:off x="7419197" y="3100170"/>
            <a:ext cx="869017" cy="236576"/>
          </a:xfrm>
          <a:prstGeom prst="flowChartExtract">
            <a:avLst/>
          </a:prstGeom>
          <a:gradFill>
            <a:gsLst>
              <a:gs pos="0">
                <a:srgbClr val="FFFFFF">
                  <a:alpha val="28627"/>
                </a:srgbClr>
              </a:gs>
              <a:gs pos="91000">
                <a:schemeClr val="accent2"/>
              </a:gs>
              <a:gs pos="100000">
                <a:schemeClr val="accent2"/>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302" name="Google Shape;3302;p109"/>
          <p:cNvSpPr txBox="1"/>
          <p:nvPr/>
        </p:nvSpPr>
        <p:spPr>
          <a:xfrm>
            <a:off x="102044" y="2122013"/>
            <a:ext cx="567000" cy="171682"/>
          </a:xfrm>
          <a:prstGeom prst="rect">
            <a:avLst/>
          </a:prstGeom>
          <a:noFill/>
          <a:ln>
            <a:noFill/>
          </a:ln>
        </p:spPr>
        <p:txBody>
          <a:bodyPr anchorCtr="0" anchor="ctr" bIns="0" lIns="0" spcFirstLastPara="1" rIns="0" wrap="square" tIns="10000">
            <a:spAutoFit/>
          </a:bodyPr>
          <a:lstStyle/>
          <a:p>
            <a:pPr indent="0" lvl="0" marL="12700" marR="0" rtl="0" algn="ctr">
              <a:spcBef>
                <a:spcPts val="0"/>
              </a:spcBef>
              <a:spcAft>
                <a:spcPts val="0"/>
              </a:spcAft>
              <a:buNone/>
            </a:pPr>
            <a:r>
              <a:rPr lang="it" sz="1100">
                <a:solidFill>
                  <a:srgbClr val="E6EDF8"/>
                </a:solidFill>
                <a:latin typeface="Avenir"/>
                <a:ea typeface="Avenir"/>
                <a:cs typeface="Avenir"/>
                <a:sym typeface="Avenir"/>
              </a:rPr>
              <a:t>2</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110"/>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08" name="Google Shape;3308;p110"/>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309" name="Google Shape;3309;p110"/>
          <p:cNvSpPr/>
          <p:nvPr/>
        </p:nvSpPr>
        <p:spPr>
          <a:xfrm>
            <a:off x="3014258" y="1359604"/>
            <a:ext cx="5066869" cy="1212146"/>
          </a:xfrm>
          <a:prstGeom prst="rect">
            <a:avLst/>
          </a:prstGeom>
          <a:solidFill>
            <a:schemeClr val="lt1"/>
          </a:solidFill>
          <a:ln cap="flat" cmpd="sng" w="12700">
            <a:solidFill>
              <a:srgbClr val="0047BB"/>
            </a:solidFill>
            <a:prstDash val="solid"/>
            <a:round/>
            <a:headEnd len="sm" w="sm" type="none"/>
            <a:tailEnd len="sm" w="sm" type="none"/>
          </a:ln>
        </p:spPr>
        <p:txBody>
          <a:bodyPr anchorCtr="0" anchor="ctr" bIns="34275" lIns="68575" spcFirstLastPara="1" rIns="68575" wrap="square" tIns="34275">
            <a:noAutofit/>
          </a:bodyPr>
          <a:lstStyle/>
          <a:p>
            <a:pPr indent="-101600" lvl="0" marL="139700" marR="0" rtl="0" algn="just">
              <a:spcBef>
                <a:spcPts val="0"/>
              </a:spcBef>
              <a:spcAft>
                <a:spcPts val="0"/>
              </a:spcAft>
              <a:buClr>
                <a:schemeClr val="dk1"/>
              </a:buClr>
              <a:buSzPts val="700"/>
              <a:buFont typeface="Arial"/>
              <a:buNone/>
            </a:pPr>
            <a:r>
              <a:t/>
            </a:r>
            <a:endParaRPr sz="700">
              <a:solidFill>
                <a:srgbClr val="3C3C3B"/>
              </a:solidFill>
              <a:latin typeface="Avenir"/>
              <a:ea typeface="Avenir"/>
              <a:cs typeface="Avenir"/>
              <a:sym typeface="Avenir"/>
            </a:endParaRPr>
          </a:p>
        </p:txBody>
      </p:sp>
      <p:sp>
        <p:nvSpPr>
          <p:cNvPr id="3310" name="Google Shape;3310;p110"/>
          <p:cNvSpPr/>
          <p:nvPr/>
        </p:nvSpPr>
        <p:spPr>
          <a:xfrm>
            <a:off x="3161386" y="1427876"/>
            <a:ext cx="1745266" cy="482233"/>
          </a:xfrm>
          <a:prstGeom prst="rect">
            <a:avLst/>
          </a:prstGeom>
          <a:noFill/>
          <a:ln cap="flat" cmpd="sng" w="12700">
            <a:solidFill>
              <a:schemeClr val="dk2"/>
            </a:solidFill>
            <a:prstDash val="solid"/>
            <a:miter lim="800000"/>
            <a:headEnd len="sm" w="sm" type="none"/>
            <a:tailEnd len="sm" w="sm" type="none"/>
          </a:ln>
        </p:spPr>
        <p:txBody>
          <a:bodyPr anchorCtr="0" anchor="ctr" bIns="54000" lIns="54000" spcFirstLastPara="1" rIns="54000" wrap="square" tIns="54000">
            <a:noAutofit/>
          </a:bodyPr>
          <a:lstStyle/>
          <a:p>
            <a:pPr indent="0" lvl="0" marL="0" marR="0" rtl="0" algn="l">
              <a:spcBef>
                <a:spcPts val="0"/>
              </a:spcBef>
              <a:spcAft>
                <a:spcPts val="0"/>
              </a:spcAft>
              <a:buNone/>
            </a:pPr>
            <a:r>
              <a:rPr lang="it" sz="800">
                <a:solidFill>
                  <a:schemeClr val="dk2"/>
                </a:solidFill>
                <a:latin typeface="Avenir"/>
                <a:ea typeface="Avenir"/>
                <a:cs typeface="Avenir"/>
                <a:sym typeface="Avenir"/>
              </a:rPr>
              <a:t>Lorem ipsum dolor sit amet</a:t>
            </a:r>
            <a:endParaRPr sz="8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p:txBody>
      </p:sp>
      <p:sp>
        <p:nvSpPr>
          <p:cNvPr id="3311" name="Google Shape;3311;p110"/>
          <p:cNvSpPr/>
          <p:nvPr/>
        </p:nvSpPr>
        <p:spPr>
          <a:xfrm>
            <a:off x="3161386" y="1930097"/>
            <a:ext cx="1745266" cy="605345"/>
          </a:xfrm>
          <a:prstGeom prst="rect">
            <a:avLst/>
          </a:prstGeom>
          <a:noFill/>
          <a:ln cap="flat" cmpd="sng" w="12700">
            <a:solidFill>
              <a:schemeClr val="dk2"/>
            </a:solidFill>
            <a:prstDash val="solid"/>
            <a:miter lim="800000"/>
            <a:headEnd len="sm" w="sm" type="none"/>
            <a:tailEnd len="sm" w="sm" type="none"/>
          </a:ln>
        </p:spPr>
        <p:txBody>
          <a:bodyPr anchorCtr="0" anchor="ctr" bIns="54000" lIns="54000" spcFirstLastPara="1" rIns="54000" wrap="square" tIns="54000">
            <a:noAutofit/>
          </a:bodyPr>
          <a:lstStyle/>
          <a:p>
            <a:pPr indent="0" lvl="0" marL="0" marR="0" rtl="0" algn="l">
              <a:spcBef>
                <a:spcPts val="0"/>
              </a:spcBef>
              <a:spcAft>
                <a:spcPts val="0"/>
              </a:spcAft>
              <a:buNone/>
            </a:pPr>
            <a:r>
              <a:rPr lang="it" sz="800">
                <a:solidFill>
                  <a:schemeClr val="dk2"/>
                </a:solidFill>
                <a:latin typeface="Avenir"/>
                <a:ea typeface="Avenir"/>
                <a:cs typeface="Avenir"/>
                <a:sym typeface="Avenir"/>
              </a:rPr>
              <a:t>Lorem ipsum dolor sit amet</a:t>
            </a:r>
            <a:endParaRPr sz="8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p:txBody>
      </p:sp>
      <p:sp>
        <p:nvSpPr>
          <p:cNvPr id="3312" name="Google Shape;3312;p110"/>
          <p:cNvSpPr/>
          <p:nvPr/>
        </p:nvSpPr>
        <p:spPr>
          <a:xfrm>
            <a:off x="4978598" y="1442695"/>
            <a:ext cx="1405706" cy="462998"/>
          </a:xfrm>
          <a:prstGeom prst="rect">
            <a:avLst/>
          </a:prstGeom>
          <a:noFill/>
          <a:ln cap="flat" cmpd="sng" w="12700">
            <a:solidFill>
              <a:schemeClr val="dk2"/>
            </a:solidFill>
            <a:prstDash val="solid"/>
            <a:miter lim="800000"/>
            <a:headEnd len="sm" w="sm" type="none"/>
            <a:tailEnd len="sm" w="sm" type="none"/>
          </a:ln>
        </p:spPr>
        <p:txBody>
          <a:bodyPr anchorCtr="0" anchor="ctr" bIns="54000" lIns="54000" spcFirstLastPara="1" rIns="54000" wrap="square" tIns="54000">
            <a:noAutofit/>
          </a:bodyPr>
          <a:lstStyle/>
          <a:p>
            <a:pPr indent="0" lvl="0" marL="0" marR="0" rtl="0" algn="l">
              <a:spcBef>
                <a:spcPts val="0"/>
              </a:spcBef>
              <a:spcAft>
                <a:spcPts val="0"/>
              </a:spcAft>
              <a:buNone/>
            </a:pPr>
            <a:r>
              <a:rPr lang="it" sz="800">
                <a:solidFill>
                  <a:schemeClr val="dk2"/>
                </a:solidFill>
                <a:latin typeface="Avenir"/>
                <a:ea typeface="Avenir"/>
                <a:cs typeface="Avenir"/>
                <a:sym typeface="Avenir"/>
              </a:rPr>
              <a:t>Lorem ipsum</a:t>
            </a:r>
            <a:endParaRPr sz="8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a:t>
            </a:r>
            <a:endParaRPr sz="700">
              <a:solidFill>
                <a:schemeClr val="dk2"/>
              </a:solidFill>
              <a:latin typeface="Avenir"/>
              <a:ea typeface="Avenir"/>
              <a:cs typeface="Avenir"/>
              <a:sym typeface="Avenir"/>
            </a:endParaRPr>
          </a:p>
        </p:txBody>
      </p:sp>
      <p:sp>
        <p:nvSpPr>
          <p:cNvPr id="3313" name="Google Shape;3313;p110"/>
          <p:cNvSpPr/>
          <p:nvPr/>
        </p:nvSpPr>
        <p:spPr>
          <a:xfrm>
            <a:off x="4975519" y="1953000"/>
            <a:ext cx="1410779" cy="563956"/>
          </a:xfrm>
          <a:prstGeom prst="rect">
            <a:avLst/>
          </a:prstGeom>
          <a:noFill/>
          <a:ln cap="flat" cmpd="sng" w="12700">
            <a:solidFill>
              <a:schemeClr val="dk2"/>
            </a:solidFill>
            <a:prstDash val="solid"/>
            <a:miter lim="800000"/>
            <a:headEnd len="sm" w="sm" type="none"/>
            <a:tailEnd len="sm" w="sm" type="none"/>
          </a:ln>
        </p:spPr>
        <p:txBody>
          <a:bodyPr anchorCtr="0" anchor="ctr" bIns="54000" lIns="54000" spcFirstLastPara="1" rIns="54000" wrap="square" tIns="54000">
            <a:noAutofit/>
          </a:bodyPr>
          <a:lstStyle/>
          <a:p>
            <a:pPr indent="0" lvl="0" marL="0" marR="0" rtl="0" algn="l">
              <a:spcBef>
                <a:spcPts val="0"/>
              </a:spcBef>
              <a:spcAft>
                <a:spcPts val="0"/>
              </a:spcAft>
              <a:buNone/>
            </a:pPr>
            <a:r>
              <a:rPr lang="it" sz="800">
                <a:solidFill>
                  <a:schemeClr val="dk2"/>
                </a:solidFill>
                <a:latin typeface="Avenir"/>
                <a:ea typeface="Avenir"/>
                <a:cs typeface="Avenir"/>
                <a:sym typeface="Avenir"/>
              </a:rPr>
              <a:t>Lorem ipsum</a:t>
            </a:r>
            <a:endParaRPr sz="8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a:t>
            </a:r>
            <a:endParaRPr sz="700">
              <a:solidFill>
                <a:schemeClr val="dk2"/>
              </a:solidFill>
              <a:latin typeface="Avenir"/>
              <a:ea typeface="Avenir"/>
              <a:cs typeface="Avenir"/>
              <a:sym typeface="Avenir"/>
            </a:endParaRPr>
          </a:p>
        </p:txBody>
      </p:sp>
      <p:sp>
        <p:nvSpPr>
          <p:cNvPr id="3314" name="Google Shape;3314;p110"/>
          <p:cNvSpPr/>
          <p:nvPr/>
        </p:nvSpPr>
        <p:spPr>
          <a:xfrm>
            <a:off x="6449168" y="1435231"/>
            <a:ext cx="1532978" cy="1081725"/>
          </a:xfrm>
          <a:prstGeom prst="rect">
            <a:avLst/>
          </a:prstGeom>
          <a:noFill/>
          <a:ln cap="flat" cmpd="sng" w="12700">
            <a:solidFill>
              <a:schemeClr val="dk2"/>
            </a:solidFill>
            <a:prstDash val="solid"/>
            <a:miter lim="800000"/>
            <a:headEnd len="sm" w="sm" type="none"/>
            <a:tailEnd len="sm" w="sm" type="none"/>
          </a:ln>
        </p:spPr>
        <p:txBody>
          <a:bodyPr anchorCtr="0" anchor="ctr" bIns="54000" lIns="54000" spcFirstLastPara="1" rIns="54000" wrap="square" tIns="54000">
            <a:noAutofit/>
          </a:bodyPr>
          <a:lstStyle/>
          <a:p>
            <a:pPr indent="0" lvl="0" marL="0" marR="0" rtl="0" algn="l">
              <a:spcBef>
                <a:spcPts val="0"/>
              </a:spcBef>
              <a:spcAft>
                <a:spcPts val="0"/>
              </a:spcAft>
              <a:buNone/>
            </a:pPr>
            <a:r>
              <a:rPr lang="it" sz="800">
                <a:solidFill>
                  <a:schemeClr val="dk2"/>
                </a:solidFill>
                <a:latin typeface="Avenir"/>
                <a:ea typeface="Avenir"/>
                <a:cs typeface="Avenir"/>
                <a:sym typeface="Avenir"/>
              </a:rPr>
              <a:t>Lorem ipsum dolor sit amet</a:t>
            </a:r>
            <a:endParaRPr sz="8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a:p>
            <a:pPr indent="-69850" lvl="0" marL="139700" marR="0" rtl="0" algn="l">
              <a:spcBef>
                <a:spcPts val="200"/>
              </a:spcBef>
              <a:spcAft>
                <a:spcPts val="0"/>
              </a:spcAft>
              <a:buClr>
                <a:schemeClr val="dk2"/>
              </a:buClr>
              <a:buSzPts val="700"/>
              <a:buFont typeface="Arial"/>
              <a:buChar char="•"/>
            </a:pPr>
            <a:r>
              <a:rPr lang="it" sz="700">
                <a:solidFill>
                  <a:schemeClr val="dk2"/>
                </a:solidFill>
                <a:latin typeface="Avenir"/>
                <a:ea typeface="Avenir"/>
                <a:cs typeface="Avenir"/>
                <a:sym typeface="Avenir"/>
              </a:rPr>
              <a:t>Cum sociis natoque penatibus</a:t>
            </a:r>
            <a:endParaRPr sz="700">
              <a:solidFill>
                <a:schemeClr val="dk2"/>
              </a:solidFill>
              <a:latin typeface="Avenir"/>
              <a:ea typeface="Avenir"/>
              <a:cs typeface="Avenir"/>
              <a:sym typeface="Avenir"/>
            </a:endParaRPr>
          </a:p>
        </p:txBody>
      </p:sp>
      <p:sp>
        <p:nvSpPr>
          <p:cNvPr id="3315" name="Google Shape;3315;p110"/>
          <p:cNvSpPr/>
          <p:nvPr/>
        </p:nvSpPr>
        <p:spPr>
          <a:xfrm>
            <a:off x="3014258" y="2714184"/>
            <a:ext cx="5071275" cy="729236"/>
          </a:xfrm>
          <a:prstGeom prst="rect">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101600" lvl="0" marL="139700" marR="0" rtl="0" algn="just">
              <a:spcBef>
                <a:spcPts val="0"/>
              </a:spcBef>
              <a:spcAft>
                <a:spcPts val="0"/>
              </a:spcAft>
              <a:buClr>
                <a:schemeClr val="dk1"/>
              </a:buClr>
              <a:buSzPts val="700"/>
              <a:buFont typeface="Arial"/>
              <a:buNone/>
            </a:pPr>
            <a:r>
              <a:t/>
            </a:r>
            <a:endParaRPr sz="700">
              <a:solidFill>
                <a:srgbClr val="3C3C3B"/>
              </a:solidFill>
              <a:latin typeface="Avenir"/>
              <a:ea typeface="Avenir"/>
              <a:cs typeface="Avenir"/>
              <a:sym typeface="Avenir"/>
            </a:endParaRPr>
          </a:p>
        </p:txBody>
      </p:sp>
      <p:sp>
        <p:nvSpPr>
          <p:cNvPr id="3316" name="Google Shape;3316;p110"/>
          <p:cNvSpPr/>
          <p:nvPr/>
        </p:nvSpPr>
        <p:spPr>
          <a:xfrm>
            <a:off x="3185236" y="2798620"/>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17" name="Google Shape;3317;p110"/>
          <p:cNvSpPr/>
          <p:nvPr/>
        </p:nvSpPr>
        <p:spPr>
          <a:xfrm>
            <a:off x="3185236" y="3233461"/>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18" name="Google Shape;3318;p110"/>
          <p:cNvSpPr/>
          <p:nvPr/>
        </p:nvSpPr>
        <p:spPr>
          <a:xfrm>
            <a:off x="5605397" y="2813497"/>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19" name="Google Shape;3319;p110"/>
          <p:cNvSpPr/>
          <p:nvPr/>
        </p:nvSpPr>
        <p:spPr>
          <a:xfrm>
            <a:off x="5605397" y="3233461"/>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0" name="Google Shape;3320;p110"/>
          <p:cNvSpPr/>
          <p:nvPr/>
        </p:nvSpPr>
        <p:spPr>
          <a:xfrm>
            <a:off x="3185236" y="3018221"/>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1" name="Google Shape;3321;p110"/>
          <p:cNvSpPr/>
          <p:nvPr/>
        </p:nvSpPr>
        <p:spPr>
          <a:xfrm>
            <a:off x="5605397" y="3019372"/>
            <a:ext cx="2266797" cy="151534"/>
          </a:xfrm>
          <a:prstGeom prst="rect">
            <a:avLst/>
          </a:prstGeom>
          <a:noFill/>
          <a:ln cap="flat" cmpd="sng" w="12700">
            <a:solidFill>
              <a:srgbClr val="EAD900"/>
            </a:solidFill>
            <a:prstDash val="solid"/>
            <a:miter lim="800000"/>
            <a:headEnd len="sm" w="sm" type="none"/>
            <a:tailEnd len="sm" w="sm" type="none"/>
          </a:ln>
        </p:spPr>
        <p:txBody>
          <a:bodyPr anchorCtr="0" anchor="ctr" bIns="34275" lIns="0" spcFirstLastPara="1" rIns="0"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2" name="Google Shape;3322;p110"/>
          <p:cNvSpPr/>
          <p:nvPr/>
        </p:nvSpPr>
        <p:spPr>
          <a:xfrm>
            <a:off x="3014258" y="3596791"/>
            <a:ext cx="5071275" cy="988307"/>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101600" lvl="0" marL="139700" marR="0" rtl="0" algn="just">
              <a:spcBef>
                <a:spcPts val="0"/>
              </a:spcBef>
              <a:spcAft>
                <a:spcPts val="0"/>
              </a:spcAft>
              <a:buClr>
                <a:schemeClr val="dk1"/>
              </a:buClr>
              <a:buSzPts val="700"/>
              <a:buFont typeface="Arial"/>
              <a:buNone/>
            </a:pPr>
            <a:r>
              <a:t/>
            </a:r>
            <a:endParaRPr sz="700">
              <a:solidFill>
                <a:srgbClr val="3C3C3B"/>
              </a:solidFill>
              <a:latin typeface="Avenir"/>
              <a:ea typeface="Avenir"/>
              <a:cs typeface="Avenir"/>
              <a:sym typeface="Avenir"/>
            </a:endParaRPr>
          </a:p>
        </p:txBody>
      </p:sp>
      <p:sp>
        <p:nvSpPr>
          <p:cNvPr id="3323" name="Google Shape;3323;p110"/>
          <p:cNvSpPr/>
          <p:nvPr/>
        </p:nvSpPr>
        <p:spPr>
          <a:xfrm>
            <a:off x="3185236" y="3664385"/>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4" name="Google Shape;3324;p110"/>
          <p:cNvSpPr/>
          <p:nvPr/>
        </p:nvSpPr>
        <p:spPr>
          <a:xfrm>
            <a:off x="3185236" y="3905671"/>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5" name="Google Shape;3325;p110"/>
          <p:cNvSpPr/>
          <p:nvPr/>
        </p:nvSpPr>
        <p:spPr>
          <a:xfrm>
            <a:off x="3185236" y="4140940"/>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6" name="Google Shape;3326;p110"/>
          <p:cNvSpPr/>
          <p:nvPr/>
        </p:nvSpPr>
        <p:spPr>
          <a:xfrm>
            <a:off x="5605397" y="3664120"/>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7" name="Google Shape;3327;p110"/>
          <p:cNvSpPr/>
          <p:nvPr/>
        </p:nvSpPr>
        <p:spPr>
          <a:xfrm>
            <a:off x="5605397" y="4140939"/>
            <a:ext cx="2266797" cy="388199"/>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 Lorem ipsum dolor sit amet. Lorem ipsum dolor sit amet</a:t>
            </a:r>
            <a:endParaRPr sz="800">
              <a:solidFill>
                <a:schemeClr val="lt2"/>
              </a:solidFill>
              <a:latin typeface="Avenir"/>
              <a:ea typeface="Avenir"/>
              <a:cs typeface="Avenir"/>
              <a:sym typeface="Avenir"/>
            </a:endParaRPr>
          </a:p>
        </p:txBody>
      </p:sp>
      <p:sp>
        <p:nvSpPr>
          <p:cNvPr id="3328" name="Google Shape;3328;p110"/>
          <p:cNvSpPr/>
          <p:nvPr/>
        </p:nvSpPr>
        <p:spPr>
          <a:xfrm>
            <a:off x="5605397" y="3909227"/>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29" name="Google Shape;3329;p110"/>
          <p:cNvSpPr/>
          <p:nvPr/>
        </p:nvSpPr>
        <p:spPr>
          <a:xfrm>
            <a:off x="3185236" y="4363019"/>
            <a:ext cx="2266797" cy="166121"/>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it" sz="800">
                <a:solidFill>
                  <a:schemeClr val="lt2"/>
                </a:solidFill>
                <a:latin typeface="Avenir"/>
                <a:ea typeface="Avenir"/>
                <a:cs typeface="Avenir"/>
                <a:sym typeface="Avenir"/>
              </a:rPr>
              <a:t> Lorem ipsum dolor sit amet</a:t>
            </a:r>
            <a:endParaRPr sz="800">
              <a:solidFill>
                <a:schemeClr val="lt2"/>
              </a:solidFill>
              <a:latin typeface="Avenir"/>
              <a:ea typeface="Avenir"/>
              <a:cs typeface="Avenir"/>
              <a:sym typeface="Avenir"/>
            </a:endParaRPr>
          </a:p>
        </p:txBody>
      </p:sp>
      <p:sp>
        <p:nvSpPr>
          <p:cNvPr id="3330" name="Google Shape;3330;p110"/>
          <p:cNvSpPr/>
          <p:nvPr/>
        </p:nvSpPr>
        <p:spPr>
          <a:xfrm>
            <a:off x="278606" y="978694"/>
            <a:ext cx="8371284" cy="253916"/>
          </a:xfrm>
          <a:prstGeom prst="rect">
            <a:avLst/>
          </a:prstGeom>
          <a:noFill/>
          <a:ln>
            <a:noFill/>
          </a:ln>
        </p:spPr>
        <p:txBody>
          <a:bodyPr anchorCtr="0" anchor="t" bIns="34275" lIns="0" spcFirstLastPara="1" rIns="68575" wrap="square" tIns="34275">
            <a:noAutofit/>
          </a:bodyPr>
          <a:lstStyle/>
          <a:p>
            <a:pPr indent="0" lvl="0" marL="0" marR="0" rtl="0" algn="l">
              <a:spcBef>
                <a:spcPts val="0"/>
              </a:spcBef>
              <a:spcAft>
                <a:spcPts val="0"/>
              </a:spcAft>
              <a:buNone/>
            </a:pPr>
            <a:r>
              <a:rPr lang="it" sz="1200">
                <a:solidFill>
                  <a:schemeClr val="dk2"/>
                </a:solidFill>
                <a:latin typeface="Avenir"/>
                <a:ea typeface="Avenir"/>
                <a:cs typeface="Avenir"/>
                <a:sym typeface="Avenir"/>
              </a:rPr>
              <a:t>Lorem ipsum dolor sit amet</a:t>
            </a:r>
            <a:endParaRPr sz="1200">
              <a:solidFill>
                <a:schemeClr val="dk2"/>
              </a:solidFill>
              <a:latin typeface="Avenir"/>
              <a:ea typeface="Avenir"/>
              <a:cs typeface="Avenir"/>
              <a:sym typeface="Avenir"/>
            </a:endParaRPr>
          </a:p>
        </p:txBody>
      </p:sp>
      <p:sp>
        <p:nvSpPr>
          <p:cNvPr id="3331" name="Google Shape;3331;p110"/>
          <p:cNvSpPr/>
          <p:nvPr/>
        </p:nvSpPr>
        <p:spPr>
          <a:xfrm>
            <a:off x="278606" y="1359604"/>
            <a:ext cx="2312600" cy="1212146"/>
          </a:xfrm>
          <a:prstGeom prst="homePlate">
            <a:avLst>
              <a:gd fmla="val 22846" name="adj"/>
            </a:avLst>
          </a:prstGeom>
          <a:solidFill>
            <a:srgbClr val="FFFFFF"/>
          </a:solidFill>
          <a:ln cap="flat" cmpd="sng" w="12700">
            <a:solidFill>
              <a:srgbClr val="EEDC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000000"/>
              </a:solidFill>
              <a:latin typeface="Avenir"/>
              <a:ea typeface="Avenir"/>
              <a:cs typeface="Avenir"/>
              <a:sym typeface="Avenir"/>
            </a:endParaRPr>
          </a:p>
        </p:txBody>
      </p:sp>
      <p:sp>
        <p:nvSpPr>
          <p:cNvPr id="3332" name="Google Shape;3332;p110"/>
          <p:cNvSpPr/>
          <p:nvPr/>
        </p:nvSpPr>
        <p:spPr>
          <a:xfrm>
            <a:off x="278606" y="1356789"/>
            <a:ext cx="2029916" cy="1216057"/>
          </a:xfrm>
          <a:prstGeom prst="rect">
            <a:avLst/>
          </a:prstGeom>
          <a:noFill/>
          <a:ln>
            <a:noFill/>
          </a:ln>
        </p:spPr>
        <p:txBody>
          <a:bodyPr anchorCtr="0" anchor="ctr" bIns="27000" lIns="0" spcFirstLastPara="1" rIns="0" wrap="square" tIns="27000">
            <a:noAutofit/>
          </a:bodyPr>
          <a:lstStyle/>
          <a:p>
            <a:pPr indent="0" lvl="0" marL="63500" marR="0" rtl="0" algn="ctr">
              <a:lnSpc>
                <a:spcPct val="110000"/>
              </a:lnSpc>
              <a:spcBef>
                <a:spcPts val="0"/>
              </a:spcBef>
              <a:spcAft>
                <a:spcPts val="0"/>
              </a:spcAft>
              <a:buNone/>
            </a:pPr>
            <a:r>
              <a:rPr lang="it" sz="900">
                <a:solidFill>
                  <a:schemeClr val="dk2"/>
                </a:solidFill>
                <a:latin typeface="Avenir"/>
                <a:ea typeface="Avenir"/>
                <a:cs typeface="Avenir"/>
                <a:sym typeface="Avenir"/>
              </a:rPr>
              <a:t>Cum sociis natoque penatibus et magnis dis parturient montes, nascetur ridiculus mus.</a:t>
            </a:r>
            <a:r>
              <a:rPr lang="it" sz="900">
                <a:solidFill>
                  <a:srgbClr val="0047BB"/>
                </a:solidFill>
                <a:latin typeface="Avenir"/>
                <a:ea typeface="Avenir"/>
                <a:cs typeface="Avenir"/>
                <a:sym typeface="Avenir"/>
              </a:rPr>
              <a:t> </a:t>
            </a:r>
            <a:endParaRPr sz="1100"/>
          </a:p>
        </p:txBody>
      </p:sp>
      <p:sp>
        <p:nvSpPr>
          <p:cNvPr id="3333" name="Google Shape;3333;p110"/>
          <p:cNvSpPr/>
          <p:nvPr/>
        </p:nvSpPr>
        <p:spPr>
          <a:xfrm>
            <a:off x="278606" y="2709308"/>
            <a:ext cx="2256040" cy="733096"/>
          </a:xfrm>
          <a:prstGeom prst="homePlate">
            <a:avLst>
              <a:gd fmla="val 29414" name="adj"/>
            </a:avLst>
          </a:prstGeom>
          <a:solidFill>
            <a:srgbClr val="FFFFFF"/>
          </a:solidFill>
          <a:ln cap="flat" cmpd="sng" w="12700">
            <a:solidFill>
              <a:srgbClr val="EEDC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000000"/>
              </a:solidFill>
              <a:latin typeface="Avenir"/>
              <a:ea typeface="Avenir"/>
              <a:cs typeface="Avenir"/>
              <a:sym typeface="Avenir"/>
            </a:endParaRPr>
          </a:p>
        </p:txBody>
      </p:sp>
      <p:sp>
        <p:nvSpPr>
          <p:cNvPr id="3334" name="Google Shape;3334;p110"/>
          <p:cNvSpPr/>
          <p:nvPr/>
        </p:nvSpPr>
        <p:spPr>
          <a:xfrm>
            <a:off x="278606" y="2707114"/>
            <a:ext cx="2029917" cy="735291"/>
          </a:xfrm>
          <a:prstGeom prst="rect">
            <a:avLst/>
          </a:prstGeom>
          <a:noFill/>
          <a:ln>
            <a:noFill/>
          </a:ln>
        </p:spPr>
        <p:txBody>
          <a:bodyPr anchorCtr="0" anchor="ctr" bIns="27000" lIns="0" spcFirstLastPara="1" rIns="0" wrap="square" tIns="27000">
            <a:noAutofit/>
          </a:bodyPr>
          <a:lstStyle/>
          <a:p>
            <a:pPr indent="0" lvl="0" marL="63500" marR="0" rtl="0" algn="ctr">
              <a:lnSpc>
                <a:spcPct val="110000"/>
              </a:lnSpc>
              <a:spcBef>
                <a:spcPts val="0"/>
              </a:spcBef>
              <a:spcAft>
                <a:spcPts val="0"/>
              </a:spcAft>
              <a:buNone/>
            </a:pPr>
            <a:r>
              <a:rPr lang="it" sz="900">
                <a:solidFill>
                  <a:schemeClr val="dk2"/>
                </a:solidFill>
                <a:latin typeface="Avenir"/>
                <a:ea typeface="Avenir"/>
                <a:cs typeface="Avenir"/>
                <a:sym typeface="Avenir"/>
              </a:rPr>
              <a:t>Cum sociis natoque penatibus et magnis dis parturient montes, nascetur ridiculus mus.</a:t>
            </a:r>
            <a:endParaRPr sz="1100"/>
          </a:p>
        </p:txBody>
      </p:sp>
      <p:sp>
        <p:nvSpPr>
          <p:cNvPr id="3335" name="Google Shape;3335;p110"/>
          <p:cNvSpPr/>
          <p:nvPr/>
        </p:nvSpPr>
        <p:spPr>
          <a:xfrm>
            <a:off x="278606" y="3599455"/>
            <a:ext cx="2305530" cy="985642"/>
          </a:xfrm>
          <a:prstGeom prst="homePlate">
            <a:avLst>
              <a:gd fmla="val 27305" name="adj"/>
            </a:avLst>
          </a:prstGeom>
          <a:solidFill>
            <a:srgbClr val="FFFFFF"/>
          </a:solidFill>
          <a:ln cap="flat" cmpd="sng" w="12700">
            <a:solidFill>
              <a:srgbClr val="EEDC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000000"/>
              </a:solidFill>
              <a:latin typeface="Avenir"/>
              <a:ea typeface="Avenir"/>
              <a:cs typeface="Avenir"/>
              <a:sym typeface="Avenir"/>
            </a:endParaRPr>
          </a:p>
        </p:txBody>
      </p:sp>
      <p:sp>
        <p:nvSpPr>
          <p:cNvPr id="3336" name="Google Shape;3336;p110"/>
          <p:cNvSpPr/>
          <p:nvPr/>
        </p:nvSpPr>
        <p:spPr>
          <a:xfrm>
            <a:off x="278606" y="3605753"/>
            <a:ext cx="2029916" cy="979344"/>
          </a:xfrm>
          <a:prstGeom prst="rect">
            <a:avLst/>
          </a:prstGeom>
          <a:noFill/>
          <a:ln>
            <a:noFill/>
          </a:ln>
        </p:spPr>
        <p:txBody>
          <a:bodyPr anchorCtr="0" anchor="ctr" bIns="27000" lIns="0" spcFirstLastPara="1" rIns="0" wrap="square" tIns="27000">
            <a:noAutofit/>
          </a:bodyPr>
          <a:lstStyle/>
          <a:p>
            <a:pPr indent="0" lvl="0" marL="63500" marR="0" rtl="0" algn="ctr">
              <a:lnSpc>
                <a:spcPct val="110000"/>
              </a:lnSpc>
              <a:spcBef>
                <a:spcPts val="0"/>
              </a:spcBef>
              <a:spcAft>
                <a:spcPts val="0"/>
              </a:spcAft>
              <a:buNone/>
            </a:pPr>
            <a:r>
              <a:rPr lang="it" sz="900">
                <a:solidFill>
                  <a:schemeClr val="dk2"/>
                </a:solidFill>
                <a:latin typeface="Avenir"/>
                <a:ea typeface="Avenir"/>
                <a:cs typeface="Avenir"/>
                <a:sym typeface="Avenir"/>
              </a:rPr>
              <a:t>Cum sociis natoque penatibus et magnis dis parturient montes, nascetur ridiculus mus.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111"/>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42" name="Google Shape;3342;p111"/>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graphicFrame>
        <p:nvGraphicFramePr>
          <p:cNvPr id="3343" name="Google Shape;3343;p111"/>
          <p:cNvGraphicFramePr/>
          <p:nvPr/>
        </p:nvGraphicFramePr>
        <p:xfrm>
          <a:off x="278606" y="915829"/>
          <a:ext cx="3000000" cy="3000000"/>
        </p:xfrm>
        <a:graphic>
          <a:graphicData uri="http://schemas.openxmlformats.org/drawingml/2006/table">
            <a:tbl>
              <a:tblPr bandRow="1" firstRow="1">
                <a:noFill/>
                <a:tableStyleId>{67D3DE82-04E5-4935-A516-63FE97F6EA41}</a:tableStyleId>
              </a:tblPr>
              <a:tblGrid>
                <a:gridCol w="1418450"/>
                <a:gridCol w="6825125"/>
              </a:tblGrid>
              <a:tr h="233400">
                <a:tc gridSpan="2">
                  <a:txBody>
                    <a:bodyPr/>
                    <a:lstStyle/>
                    <a:p>
                      <a:pPr indent="0" lvl="0" marL="0" marR="0" rtl="0" algn="ctr">
                        <a:lnSpc>
                          <a:spcPct val="100000"/>
                        </a:lnSpc>
                        <a:spcBef>
                          <a:spcPts val="0"/>
                        </a:spcBef>
                        <a:spcAft>
                          <a:spcPts val="0"/>
                        </a:spcAft>
                        <a:buClr>
                          <a:schemeClr val="dk1"/>
                        </a:buClr>
                        <a:buSzPts val="1100"/>
                        <a:buFont typeface="Avenir"/>
                        <a:buNone/>
                      </a:pPr>
                      <a:r>
                        <a:t/>
                      </a:r>
                      <a:endParaRPr i="0" sz="1100" u="none" cap="none" strike="noStrike">
                        <a:solidFill>
                          <a:srgbClr val="0047BB"/>
                        </a:solidFill>
                        <a:latin typeface="Avenir"/>
                        <a:ea typeface="Avenir"/>
                        <a:cs typeface="Avenir"/>
                        <a:sym typeface="Avenir"/>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812775">
                <a:tc>
                  <a:txBody>
                    <a:bodyPr/>
                    <a:lstStyle/>
                    <a:p>
                      <a:pPr indent="0" lvl="0" marL="0" marR="0" rtl="0" algn="l">
                        <a:lnSpc>
                          <a:spcPct val="100000"/>
                        </a:lnSpc>
                        <a:spcBef>
                          <a:spcPts val="0"/>
                        </a:spcBef>
                        <a:spcAft>
                          <a:spcPts val="0"/>
                        </a:spcAft>
                        <a:buClr>
                          <a:srgbClr val="0047BB"/>
                        </a:buClr>
                        <a:buSzPts val="800"/>
                        <a:buFont typeface="Avenir"/>
                        <a:buNone/>
                      </a:pPr>
                      <a:r>
                        <a:rPr lang="it" sz="800" u="none" cap="none" strike="noStrike">
                          <a:solidFill>
                            <a:srgbClr val="0047BB"/>
                          </a:solidFill>
                          <a:latin typeface="Avenir"/>
                          <a:ea typeface="Avenir"/>
                          <a:cs typeface="Avenir"/>
                          <a:sym typeface="Avenir"/>
                        </a:rPr>
                        <a:t>Programma di Stress Test</a:t>
                      </a:r>
                      <a:endParaRPr sz="1100"/>
                    </a:p>
                  </a:txBody>
                  <a:tcPr marT="34300" marB="34300" marR="68600" marL="68600" anchor="ctr">
                    <a:lnL cap="flat" cmpd="sng" w="28575">
                      <a:solidFill>
                        <a:schemeClr val="lt1"/>
                      </a:solidFill>
                      <a:prstDash val="solid"/>
                      <a:round/>
                      <a:headEnd len="sm" w="sm" type="none"/>
                      <a:tailEnd len="sm" w="sm" type="none"/>
                    </a:lnL>
                    <a:lnT cap="flat" cmpd="sng" w="12700">
                      <a:solidFill>
                        <a:schemeClr val="dk2"/>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2"/>
                    </a:solidFill>
                  </a:tcPr>
                </a:tc>
                <a:tc>
                  <a:txBody>
                    <a:bodyPr/>
                    <a:lstStyle/>
                    <a:p>
                      <a:pPr indent="0" lvl="0" marL="0" marR="0" rtl="0" algn="just">
                        <a:lnSpc>
                          <a:spcPct val="100000"/>
                        </a:lnSpc>
                        <a:spcBef>
                          <a:spcPts val="0"/>
                        </a:spcBef>
                        <a:spcAft>
                          <a:spcPts val="0"/>
                        </a:spcAft>
                        <a:buClr>
                          <a:srgbClr val="3C3C3B"/>
                        </a:buClr>
                        <a:buSzPts val="800"/>
                        <a:buFont typeface="Avenir"/>
                        <a:buNone/>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endParaRPr sz="1100"/>
                    </a:p>
                  </a:txBody>
                  <a:tcPr marT="34300" marB="34300" marR="68600" marL="68600" anchor="ctr">
                    <a:lnT cap="flat" cmpd="sng" w="12700">
                      <a:solidFill>
                        <a:schemeClr val="dk2"/>
                      </a:solidFill>
                      <a:prstDash val="solid"/>
                      <a:round/>
                      <a:headEnd len="sm" w="sm" type="none"/>
                      <a:tailEnd len="sm" w="sm" type="none"/>
                    </a:lnT>
                    <a:lnB cap="flat" cmpd="sng" w="28575">
                      <a:solidFill>
                        <a:schemeClr val="lt1"/>
                      </a:solidFill>
                      <a:prstDash val="solid"/>
                      <a:round/>
                      <a:headEnd len="sm" w="sm" type="none"/>
                      <a:tailEnd len="sm" w="sm" type="none"/>
                    </a:lnB>
                  </a:tcPr>
                </a:tc>
              </a:tr>
              <a:tr h="395400">
                <a:tc>
                  <a:txBody>
                    <a:bodyPr/>
                    <a:lstStyle/>
                    <a:p>
                      <a:pPr indent="0" lvl="0" marL="0" marR="0" rtl="0" algn="l">
                        <a:lnSpc>
                          <a:spcPct val="100000"/>
                        </a:lnSpc>
                        <a:spcBef>
                          <a:spcPts val="0"/>
                        </a:spcBef>
                        <a:spcAft>
                          <a:spcPts val="0"/>
                        </a:spcAft>
                        <a:buClr>
                          <a:srgbClr val="0047BB"/>
                        </a:buClr>
                        <a:buSzPts val="800"/>
                        <a:buFont typeface="Avenir"/>
                        <a:buNone/>
                      </a:pPr>
                      <a:r>
                        <a:rPr lang="it" sz="800" u="none" cap="none" strike="noStrike">
                          <a:solidFill>
                            <a:srgbClr val="0047BB"/>
                          </a:solidFill>
                          <a:latin typeface="Avenir"/>
                          <a:ea typeface="Avenir"/>
                          <a:cs typeface="Avenir"/>
                          <a:sym typeface="Avenir"/>
                        </a:rPr>
                        <a:t>Perimetro e copertura</a:t>
                      </a:r>
                      <a:endParaRPr sz="1100"/>
                    </a:p>
                  </a:txBody>
                  <a:tcPr marT="34300" marB="34300" marR="68600" marL="68600" anchor="ctr">
                    <a:lnL cap="flat" cmpd="sng" w="28575">
                      <a:solidFill>
                        <a:schemeClr val="lt1"/>
                      </a:solidFill>
                      <a:prstDash val="solid"/>
                      <a:round/>
                      <a:headEnd len="sm" w="sm" type="none"/>
                      <a:tailEnd len="sm" w="sm" type="none"/>
                    </a:lnL>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2"/>
                    </a:solidFill>
                  </a:tcPr>
                </a:tc>
                <a:tc>
                  <a:txBody>
                    <a:bodyPr/>
                    <a:lstStyle/>
                    <a:p>
                      <a:pPr indent="0" lvl="0" marL="0" marR="0" rtl="0" algn="just">
                        <a:lnSpc>
                          <a:spcPct val="100000"/>
                        </a:lnSpc>
                        <a:spcBef>
                          <a:spcPts val="0"/>
                        </a:spcBef>
                        <a:spcAft>
                          <a:spcPts val="0"/>
                        </a:spcAft>
                        <a:buClr>
                          <a:srgbClr val="3C3C3B"/>
                        </a:buClr>
                        <a:buSzPts val="800"/>
                        <a:buFont typeface="Avenir"/>
                        <a:buNone/>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endParaRPr sz="1100"/>
                    </a:p>
                  </a:txBody>
                  <a:tcPr marT="34300" marB="34300" marR="68600" marL="68600" anchor="ct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5400">
                <a:tc>
                  <a:txBody>
                    <a:bodyPr/>
                    <a:lstStyle/>
                    <a:p>
                      <a:pPr indent="0" lvl="0" marL="0" marR="0" rtl="0" algn="l">
                        <a:lnSpc>
                          <a:spcPct val="100000"/>
                        </a:lnSpc>
                        <a:spcBef>
                          <a:spcPts val="0"/>
                        </a:spcBef>
                        <a:spcAft>
                          <a:spcPts val="0"/>
                        </a:spcAft>
                        <a:buClr>
                          <a:srgbClr val="0047BB"/>
                        </a:buClr>
                        <a:buSzPts val="800"/>
                        <a:buFont typeface="Avenir"/>
                        <a:buNone/>
                      </a:pPr>
                      <a:r>
                        <a:rPr lang="it" sz="800" u="none" cap="none" strike="noStrike">
                          <a:solidFill>
                            <a:srgbClr val="0047BB"/>
                          </a:solidFill>
                          <a:latin typeface="Avenir"/>
                          <a:ea typeface="Avenir"/>
                          <a:cs typeface="Avenir"/>
                          <a:sym typeface="Avenir"/>
                        </a:rPr>
                        <a:t>Metodologie applicate</a:t>
                      </a:r>
                      <a:endParaRPr sz="1100"/>
                    </a:p>
                    <a:p>
                      <a:pPr indent="0" lvl="0" marL="0" marR="0" rtl="0" algn="l">
                        <a:spcBef>
                          <a:spcPts val="0"/>
                        </a:spcBef>
                        <a:spcAft>
                          <a:spcPts val="0"/>
                        </a:spcAft>
                        <a:buNone/>
                      </a:pPr>
                      <a:r>
                        <a:t/>
                      </a:r>
                      <a:endParaRPr i="0" sz="800" u="none" cap="none" strike="noStrike">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2"/>
                    </a:solidFill>
                  </a:tcPr>
                </a:tc>
                <a:tc>
                  <a:txBody>
                    <a:bodyPr/>
                    <a:lstStyle/>
                    <a:p>
                      <a:pPr indent="-139700" lvl="0" marL="139700" marR="0" rtl="0" algn="just">
                        <a:lnSpc>
                          <a:spcPct val="100000"/>
                        </a:lnSpc>
                        <a:spcBef>
                          <a:spcPts val="0"/>
                        </a:spcBef>
                        <a:spcAft>
                          <a:spcPts val="0"/>
                        </a:spcAft>
                        <a:buClr>
                          <a:srgbClr val="3C3C3B"/>
                        </a:buClr>
                        <a:buSzPts val="800"/>
                        <a:buFont typeface="Arial"/>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endParaRPr sz="800" u="none" cap="none" strike="noStrike">
                        <a:solidFill>
                          <a:srgbClr val="3C3C3B"/>
                        </a:solidFill>
                        <a:latin typeface="Avenir"/>
                        <a:ea typeface="Avenir"/>
                        <a:cs typeface="Avenir"/>
                        <a:sym typeface="Avenir"/>
                      </a:endParaRPr>
                    </a:p>
                    <a:p>
                      <a:pPr indent="-139700" lvl="0" marL="139700" marR="0" rtl="0" algn="just">
                        <a:lnSpc>
                          <a:spcPct val="100000"/>
                        </a:lnSpc>
                        <a:spcBef>
                          <a:spcPts val="0"/>
                        </a:spcBef>
                        <a:spcAft>
                          <a:spcPts val="0"/>
                        </a:spcAft>
                        <a:buClr>
                          <a:srgbClr val="3C3C3B"/>
                        </a:buClr>
                        <a:buSzPts val="800"/>
                        <a:buFont typeface="Arial"/>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a:t>
                      </a:r>
                      <a:endParaRPr sz="1100"/>
                    </a:p>
                    <a:p>
                      <a:pPr indent="-139700" lvl="0" marL="139700" marR="0" rtl="0" algn="just">
                        <a:lnSpc>
                          <a:spcPct val="100000"/>
                        </a:lnSpc>
                        <a:spcBef>
                          <a:spcPts val="0"/>
                        </a:spcBef>
                        <a:spcAft>
                          <a:spcPts val="0"/>
                        </a:spcAft>
                        <a:buClr>
                          <a:srgbClr val="3C3C3B"/>
                        </a:buClr>
                        <a:buSzPts val="800"/>
                        <a:buFont typeface="Arial"/>
                        <a:buChar char="•"/>
                      </a:pPr>
                      <a:r>
                        <a:rPr lang="it" sz="800" u="none" cap="none" strike="noStrike">
                          <a:solidFill>
                            <a:srgbClr val="3C3C3B"/>
                          </a:solidFill>
                          <a:latin typeface="Avenir"/>
                          <a:ea typeface="Avenir"/>
                          <a:cs typeface="Avenir"/>
                          <a:sym typeface="Avenir"/>
                        </a:rPr>
                        <a:t>Phasellus tincidunt magna iaculis feugiat tempus. Nunc ac ipsum leo. Phasellus eu nunc sed nisl ultricies sollicitudin. </a:t>
                      </a:r>
                      <a:endParaRPr sz="800" u="none" cap="none" strike="noStrike">
                        <a:solidFill>
                          <a:srgbClr val="3C3C3B"/>
                        </a:solidFill>
                        <a:latin typeface="Avenir"/>
                        <a:ea typeface="Avenir"/>
                        <a:cs typeface="Avenir"/>
                        <a:sym typeface="Avenir"/>
                      </a:endParaRPr>
                    </a:p>
                  </a:txBody>
                  <a:tcPr marT="34300" marB="34300" marR="68600" marL="68600" anchor="ct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5400">
                <a:tc>
                  <a:txBody>
                    <a:bodyPr/>
                    <a:lstStyle/>
                    <a:p>
                      <a:pPr indent="0" lvl="0" marL="0" marR="0" rtl="0" algn="l">
                        <a:lnSpc>
                          <a:spcPct val="100000"/>
                        </a:lnSpc>
                        <a:spcBef>
                          <a:spcPts val="0"/>
                        </a:spcBef>
                        <a:spcAft>
                          <a:spcPts val="0"/>
                        </a:spcAft>
                        <a:buClr>
                          <a:srgbClr val="0047BB"/>
                        </a:buClr>
                        <a:buSzPts val="800"/>
                        <a:buFont typeface="Avenir"/>
                        <a:buNone/>
                      </a:pPr>
                      <a:r>
                        <a:rPr lang="it" sz="800" u="none" cap="none" strike="noStrike">
                          <a:solidFill>
                            <a:srgbClr val="0047BB"/>
                          </a:solidFill>
                          <a:latin typeface="Avenir"/>
                          <a:ea typeface="Avenir"/>
                          <a:cs typeface="Avenir"/>
                          <a:sym typeface="Avenir"/>
                        </a:rPr>
                        <a:t>Severità e plausibilità degli scenari</a:t>
                      </a:r>
                      <a:endParaRPr sz="1100"/>
                    </a:p>
                    <a:p>
                      <a:pPr indent="0" lvl="0" marL="0" marR="0" rtl="0" algn="l">
                        <a:spcBef>
                          <a:spcPts val="0"/>
                        </a:spcBef>
                        <a:spcAft>
                          <a:spcPts val="0"/>
                        </a:spcAft>
                        <a:buNone/>
                      </a:pPr>
                      <a:r>
                        <a:t/>
                      </a:r>
                      <a:endParaRPr i="0" sz="800" u="none" cap="none" strike="noStrike">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28575">
                      <a:solidFill>
                        <a:schemeClr val="lt1"/>
                      </a:solidFill>
                      <a:prstDash val="solid"/>
                      <a:round/>
                      <a:headEnd len="sm" w="sm" type="none"/>
                      <a:tailEnd len="sm" w="sm" type="none"/>
                    </a:lnT>
                    <a:lnB cap="flat" cmpd="sng" w="12700">
                      <a:solidFill>
                        <a:schemeClr val="dk2"/>
                      </a:solidFill>
                      <a:prstDash val="solid"/>
                      <a:round/>
                      <a:headEnd len="sm" w="sm" type="none"/>
                      <a:tailEnd len="sm" w="sm" type="none"/>
                    </a:lnB>
                    <a:solidFill>
                      <a:schemeClr val="accent2"/>
                    </a:solidFill>
                  </a:tcPr>
                </a:tc>
                <a:tc>
                  <a:txBody>
                    <a:bodyPr/>
                    <a:lstStyle/>
                    <a:p>
                      <a:pPr indent="0" lvl="0" marL="0" marR="0" rtl="0" algn="just">
                        <a:lnSpc>
                          <a:spcPct val="100000"/>
                        </a:lnSpc>
                        <a:spcBef>
                          <a:spcPts val="0"/>
                        </a:spcBef>
                        <a:spcAft>
                          <a:spcPts val="0"/>
                        </a:spcAft>
                        <a:buClr>
                          <a:srgbClr val="3C3C3B"/>
                        </a:buClr>
                        <a:buSzPts val="800"/>
                        <a:buFont typeface="Avenir"/>
                        <a:buNone/>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endParaRPr sz="1100"/>
                    </a:p>
                    <a:p>
                      <a:pPr indent="0" lvl="0" marL="0" marR="0" rtl="0" algn="just">
                        <a:lnSpc>
                          <a:spcPct val="100000"/>
                        </a:lnSpc>
                        <a:spcBef>
                          <a:spcPts val="0"/>
                        </a:spcBef>
                        <a:spcAft>
                          <a:spcPts val="0"/>
                        </a:spcAft>
                        <a:buClr>
                          <a:schemeClr val="dk1"/>
                        </a:buClr>
                        <a:buSzPts val="800"/>
                        <a:buFont typeface="Avenir"/>
                        <a:buNone/>
                      </a:pPr>
                      <a:r>
                        <a:t/>
                      </a:r>
                      <a:endParaRPr sz="800" u="none" cap="none" strike="noStrike">
                        <a:solidFill>
                          <a:srgbClr val="3C3C3B"/>
                        </a:solidFill>
                        <a:latin typeface="Avenir"/>
                        <a:ea typeface="Avenir"/>
                        <a:cs typeface="Avenir"/>
                        <a:sym typeface="Avenir"/>
                      </a:endParaRPr>
                    </a:p>
                    <a:p>
                      <a:pPr indent="0" lvl="0" marL="0" marR="0" rtl="0" algn="just">
                        <a:lnSpc>
                          <a:spcPct val="100000"/>
                        </a:lnSpc>
                        <a:spcBef>
                          <a:spcPts val="0"/>
                        </a:spcBef>
                        <a:spcAft>
                          <a:spcPts val="0"/>
                        </a:spcAft>
                        <a:buClr>
                          <a:srgbClr val="3C3C3B"/>
                        </a:buClr>
                        <a:buSzPts val="800"/>
                        <a:buFont typeface="Avenir"/>
                        <a:buNone/>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endParaRPr sz="1100"/>
                    </a:p>
                  </a:txBody>
                  <a:tcPr marT="34300" marB="34300" marR="68600" marL="68600" anchor="ctr">
                    <a:lnT cap="flat" cmpd="sng" w="28575">
                      <a:solidFill>
                        <a:schemeClr val="lt1"/>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112"/>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49" name="Google Shape;3349;p112"/>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graphicFrame>
        <p:nvGraphicFramePr>
          <p:cNvPr id="3350" name="Google Shape;3350;p112"/>
          <p:cNvGraphicFramePr/>
          <p:nvPr/>
        </p:nvGraphicFramePr>
        <p:xfrm>
          <a:off x="278606" y="915829"/>
          <a:ext cx="3000000" cy="3000000"/>
        </p:xfrm>
        <a:graphic>
          <a:graphicData uri="http://schemas.openxmlformats.org/drawingml/2006/table">
            <a:tbl>
              <a:tblPr bandRow="1" firstRow="1">
                <a:noFill/>
                <a:tableStyleId>{67D3DE82-04E5-4935-A516-63FE97F6EA41}</a:tableStyleId>
              </a:tblPr>
              <a:tblGrid>
                <a:gridCol w="343175"/>
                <a:gridCol w="1418450"/>
                <a:gridCol w="6825125"/>
              </a:tblGrid>
              <a:tr h="233400">
                <a:tc>
                  <a:txBody>
                    <a:bodyPr/>
                    <a:lstStyle/>
                    <a:p>
                      <a:pPr indent="0" lvl="0" marL="0" marR="0" rtl="0" algn="ctr">
                        <a:lnSpc>
                          <a:spcPct val="100000"/>
                        </a:lnSpc>
                        <a:spcBef>
                          <a:spcPts val="0"/>
                        </a:spcBef>
                        <a:spcAft>
                          <a:spcPts val="0"/>
                        </a:spcAft>
                        <a:buClr>
                          <a:schemeClr val="dk1"/>
                        </a:buClr>
                        <a:buSzPts val="1100"/>
                        <a:buFont typeface="Avenir"/>
                        <a:buNone/>
                      </a:pPr>
                      <a:r>
                        <a:t/>
                      </a:r>
                      <a:endParaRPr i="0" sz="1100" u="none" cap="none" strike="noStrike">
                        <a:solidFill>
                          <a:srgbClr val="0047BB"/>
                        </a:solidFill>
                        <a:latin typeface="Avenir"/>
                        <a:ea typeface="Avenir"/>
                        <a:cs typeface="Avenir"/>
                        <a:sym typeface="Avenir"/>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2"/>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47BB"/>
                        </a:buClr>
                        <a:buSzPts val="1100"/>
                        <a:buFont typeface="Avenir"/>
                        <a:buNone/>
                      </a:pPr>
                      <a:r>
                        <a:rPr i="0" lang="it" sz="1100" u="none" cap="none" strike="noStrike">
                          <a:solidFill>
                            <a:srgbClr val="0047BB"/>
                          </a:solidFill>
                          <a:latin typeface="Avenir"/>
                          <a:ea typeface="Avenir"/>
                          <a:cs typeface="Avenir"/>
                          <a:sym typeface="Avenir"/>
                        </a:rPr>
                        <a:t>Lorem ipsum*</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812775">
                <a:tc rowSpan="2">
                  <a:txBody>
                    <a:bodyPr/>
                    <a:lstStyle/>
                    <a:p>
                      <a:pPr indent="0" lvl="0" marL="0" marR="0" rtl="0" algn="ctr">
                        <a:spcBef>
                          <a:spcPts val="0"/>
                        </a:spcBef>
                        <a:spcAft>
                          <a:spcPts val="0"/>
                        </a:spcAft>
                        <a:buNone/>
                      </a:pPr>
                      <a:r>
                        <a:rPr b="0" i="0" lang="it" sz="800" u="none" cap="none" strike="noStrike">
                          <a:solidFill>
                            <a:schemeClr val="lt2"/>
                          </a:solidFill>
                          <a:latin typeface="Avenir"/>
                          <a:ea typeface="Avenir"/>
                          <a:cs typeface="Avenir"/>
                          <a:sym typeface="Avenir"/>
                        </a:rPr>
                        <a:t>Donec eget</a:t>
                      </a:r>
                      <a:endParaRPr i="0" sz="800" u="none" cap="none" strike="noStrike">
                        <a:solidFill>
                          <a:schemeClr val="lt2"/>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it" sz="800" u="none" cap="none" strike="noStrike">
                          <a:solidFill>
                            <a:schemeClr val="lt1"/>
                          </a:solidFill>
                          <a:latin typeface="Avenir"/>
                          <a:ea typeface="Avenir"/>
                          <a:cs typeface="Avenir"/>
                          <a:sym typeface="Avenir"/>
                        </a:rPr>
                        <a:t>Neque porro quisquam </a:t>
                      </a:r>
                      <a:endParaRPr sz="1100"/>
                    </a:p>
                    <a:p>
                      <a:pPr indent="0" lvl="0" marL="0" marR="0" rtl="0" algn="l">
                        <a:spcBef>
                          <a:spcPts val="0"/>
                        </a:spcBef>
                        <a:spcAft>
                          <a:spcPts val="0"/>
                        </a:spcAft>
                        <a:buNone/>
                      </a:pPr>
                      <a:r>
                        <a:rPr b="0" i="0" lang="it" sz="800">
                          <a:solidFill>
                            <a:schemeClr val="lt1"/>
                          </a:solidFill>
                          <a:latin typeface="Avenir"/>
                          <a:ea typeface="Avenir"/>
                          <a:cs typeface="Avenir"/>
                          <a:sym typeface="Avenir"/>
                        </a:rPr>
                        <a:t>est qui dolorem</a:t>
                      </a:r>
                      <a:endParaRPr b="0" i="0" sz="800">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12700">
                      <a:solidFill>
                        <a:schemeClr val="dk2"/>
                      </a:solidFill>
                      <a:prstDash val="solid"/>
                      <a:round/>
                      <a:headEnd len="sm" w="sm" type="none"/>
                      <a:tailEnd len="sm" w="sm" type="none"/>
                    </a:lnT>
                    <a:lnB cap="flat" cmpd="sng" w="28575">
                      <a:solidFill>
                        <a:schemeClr val="lt1"/>
                      </a:solidFill>
                      <a:prstDash val="solid"/>
                      <a:round/>
                      <a:headEnd len="sm" w="sm" type="none"/>
                      <a:tailEnd len="sm" w="sm" type="none"/>
                    </a:lnB>
                    <a:solidFill>
                      <a:srgbClr val="0047BB"/>
                    </a:solidFill>
                  </a:tcPr>
                </a:tc>
                <a:tc>
                  <a:txBody>
                    <a:bodyPr/>
                    <a:lstStyle/>
                    <a:p>
                      <a:pPr indent="-127000" lvl="0" marL="127000" marR="0" rtl="0" algn="just">
                        <a:lnSpc>
                          <a:spcPct val="100000"/>
                        </a:lnSpc>
                        <a:spcBef>
                          <a:spcPts val="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r>
                        <a:rPr lang="it" sz="800" u="sng">
                          <a:solidFill>
                            <a:srgbClr val="3C3C3B"/>
                          </a:solidFill>
                          <a:latin typeface="Avenir"/>
                          <a:ea typeface="Avenir"/>
                          <a:cs typeface="Avenir"/>
                          <a:sym typeface="Avenir"/>
                        </a:rPr>
                        <a:t> </a:t>
                      </a:r>
                      <a:endParaRPr sz="1100"/>
                    </a:p>
                    <a:p>
                      <a:pPr indent="-127000" lvl="0" marL="127000" marR="0" rtl="0" algn="just">
                        <a:lnSpc>
                          <a:spcPct val="100000"/>
                        </a:lnSpc>
                        <a:spcBef>
                          <a:spcPts val="20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r>
                        <a:rPr lang="it" sz="800">
                          <a:solidFill>
                            <a:srgbClr val="3C3C3B"/>
                          </a:solidFill>
                          <a:latin typeface="Avenir"/>
                          <a:ea typeface="Avenir"/>
                          <a:cs typeface="Avenir"/>
                          <a:sym typeface="Avenir"/>
                        </a:rPr>
                        <a:t> </a:t>
                      </a:r>
                      <a:endParaRPr sz="1100"/>
                    </a:p>
                  </a:txBody>
                  <a:tcPr marT="34300" marB="34300" marR="68600" marL="68600" anchor="ctr">
                    <a:lnT cap="flat" cmpd="sng" w="12700">
                      <a:solidFill>
                        <a:schemeClr val="dk2"/>
                      </a:solidFill>
                      <a:prstDash val="solid"/>
                      <a:round/>
                      <a:headEnd len="sm" w="sm" type="none"/>
                      <a:tailEnd len="sm" w="sm" type="none"/>
                    </a:lnT>
                    <a:lnB cap="flat" cmpd="sng" w="28575">
                      <a:solidFill>
                        <a:schemeClr val="lt1"/>
                      </a:solidFill>
                      <a:prstDash val="solid"/>
                      <a:round/>
                      <a:headEnd len="sm" w="sm" type="none"/>
                      <a:tailEnd len="sm" w="sm" type="none"/>
                    </a:lnB>
                  </a:tcPr>
                </a:tc>
              </a:tr>
              <a:tr h="889675">
                <a:tc vMerge="1"/>
                <a:tc>
                  <a:txBody>
                    <a:bodyPr/>
                    <a:lstStyle/>
                    <a:p>
                      <a:pPr indent="0" lvl="0" marL="0" marR="0" rtl="0" algn="l">
                        <a:spcBef>
                          <a:spcPts val="0"/>
                        </a:spcBef>
                        <a:spcAft>
                          <a:spcPts val="0"/>
                        </a:spcAft>
                        <a:buNone/>
                      </a:pPr>
                      <a:r>
                        <a:rPr b="0" i="0" lang="it" sz="800">
                          <a:solidFill>
                            <a:schemeClr val="lt1"/>
                          </a:solidFill>
                          <a:latin typeface="Avenir"/>
                          <a:ea typeface="Avenir"/>
                          <a:cs typeface="Avenir"/>
                          <a:sym typeface="Avenir"/>
                        </a:rPr>
                        <a:t>Neque porro quisquam </a:t>
                      </a:r>
                      <a:endParaRPr sz="1100"/>
                    </a:p>
                    <a:p>
                      <a:pPr indent="0" lvl="0" marL="0" marR="0" rtl="0" algn="l">
                        <a:spcBef>
                          <a:spcPts val="0"/>
                        </a:spcBef>
                        <a:spcAft>
                          <a:spcPts val="0"/>
                        </a:spcAft>
                        <a:buNone/>
                      </a:pPr>
                      <a:r>
                        <a:rPr b="0" i="0" lang="it" sz="800">
                          <a:solidFill>
                            <a:schemeClr val="lt1"/>
                          </a:solidFill>
                          <a:latin typeface="Avenir"/>
                          <a:ea typeface="Avenir"/>
                          <a:cs typeface="Avenir"/>
                          <a:sym typeface="Avenir"/>
                        </a:rPr>
                        <a:t>est qui dolorem</a:t>
                      </a:r>
                      <a:endParaRPr b="0" i="0" sz="800">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47BB"/>
                    </a:solidFill>
                  </a:tcPr>
                </a:tc>
                <a:tc>
                  <a:txBody>
                    <a:bodyPr/>
                    <a:lstStyle/>
                    <a:p>
                      <a:pPr indent="-127000" lvl="0" marL="127000" marR="0" rtl="0" algn="just">
                        <a:lnSpc>
                          <a:spcPct val="100000"/>
                        </a:lnSpc>
                        <a:spcBef>
                          <a:spcPts val="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r>
                        <a:rPr lang="it" sz="800" u="sng">
                          <a:solidFill>
                            <a:srgbClr val="3C3C3B"/>
                          </a:solidFill>
                          <a:latin typeface="Avenir"/>
                          <a:ea typeface="Avenir"/>
                          <a:cs typeface="Avenir"/>
                          <a:sym typeface="Avenir"/>
                        </a:rPr>
                        <a:t> </a:t>
                      </a:r>
                      <a:endParaRPr sz="1100"/>
                    </a:p>
                    <a:p>
                      <a:pPr indent="-127000" lvl="0" marL="127000" marR="0" rtl="0" algn="just">
                        <a:lnSpc>
                          <a:spcPct val="100000"/>
                        </a:lnSpc>
                        <a:spcBef>
                          <a:spcPts val="20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 Morbi vitae dolor et mi facilisis finibus non vel nisi. Aenean ut augue consectetur, sodales dolor ac, tempor ante.</a:t>
                      </a:r>
                      <a:r>
                        <a:rPr lang="it" sz="800">
                          <a:solidFill>
                            <a:srgbClr val="3C3C3B"/>
                          </a:solidFill>
                          <a:latin typeface="Avenir"/>
                          <a:ea typeface="Avenir"/>
                          <a:cs typeface="Avenir"/>
                          <a:sym typeface="Avenir"/>
                        </a:rPr>
                        <a:t> </a:t>
                      </a:r>
                      <a:endParaRPr sz="1100"/>
                    </a:p>
                  </a:txBody>
                  <a:tcPr marT="34300" marB="34300" marR="68600" marL="68600" anchor="ctr">
                    <a:lnT cap="flat" cmpd="sng" w="28575">
                      <a:solidFill>
                        <a:schemeClr val="lt1"/>
                      </a:solidFill>
                      <a:prstDash val="solid"/>
                      <a:round/>
                      <a:headEnd len="sm" w="sm" type="none"/>
                      <a:tailEnd len="sm" w="sm" type="none"/>
                    </a:lnT>
                    <a:lnB cap="flat" cmpd="sng" w="12700">
                      <a:solidFill>
                        <a:schemeClr val="dk2"/>
                      </a:solidFill>
                      <a:prstDash val="solid"/>
                      <a:round/>
                      <a:headEnd len="sm" w="sm" type="none"/>
                      <a:tailEnd len="sm" w="sm" type="none"/>
                    </a:lnB>
                  </a:tcPr>
                </a:tc>
              </a:tr>
              <a:tr h="395400">
                <a:tc rowSpan="3">
                  <a:txBody>
                    <a:bodyPr/>
                    <a:lstStyle/>
                    <a:p>
                      <a:pPr indent="0" lvl="0" marL="0" marR="0" rtl="0" algn="ctr">
                        <a:spcBef>
                          <a:spcPts val="0"/>
                        </a:spcBef>
                        <a:spcAft>
                          <a:spcPts val="0"/>
                        </a:spcAft>
                        <a:buNone/>
                      </a:pPr>
                      <a:r>
                        <a:rPr b="0" i="0" lang="it" sz="800">
                          <a:solidFill>
                            <a:schemeClr val="lt2"/>
                          </a:solidFill>
                          <a:latin typeface="Avenir"/>
                          <a:ea typeface="Avenir"/>
                          <a:cs typeface="Avenir"/>
                          <a:sym typeface="Avenir"/>
                        </a:rPr>
                        <a:t>Donec eget</a:t>
                      </a:r>
                      <a:endParaRPr i="0" sz="800">
                        <a:solidFill>
                          <a:schemeClr val="lt2"/>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it" sz="800">
                          <a:solidFill>
                            <a:schemeClr val="lt1"/>
                          </a:solidFill>
                          <a:latin typeface="Avenir"/>
                          <a:ea typeface="Avenir"/>
                          <a:cs typeface="Avenir"/>
                          <a:sym typeface="Avenir"/>
                        </a:rPr>
                        <a:t>Neque porro quisquam </a:t>
                      </a:r>
                      <a:endParaRPr sz="1100"/>
                    </a:p>
                    <a:p>
                      <a:pPr indent="0" lvl="0" marL="0" marR="0" rtl="0" algn="l">
                        <a:spcBef>
                          <a:spcPts val="0"/>
                        </a:spcBef>
                        <a:spcAft>
                          <a:spcPts val="0"/>
                        </a:spcAft>
                        <a:buNone/>
                      </a:pPr>
                      <a:r>
                        <a:rPr b="0" i="0" lang="it" sz="800">
                          <a:solidFill>
                            <a:schemeClr val="lt1"/>
                          </a:solidFill>
                          <a:latin typeface="Avenir"/>
                          <a:ea typeface="Avenir"/>
                          <a:cs typeface="Avenir"/>
                          <a:sym typeface="Avenir"/>
                        </a:rPr>
                        <a:t>est qui dolorem</a:t>
                      </a:r>
                      <a:endParaRPr b="0" i="0" sz="800">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47BB"/>
                    </a:solidFill>
                  </a:tcPr>
                </a:tc>
                <a:tc>
                  <a:txBody>
                    <a:bodyPr/>
                    <a:lstStyle/>
                    <a:p>
                      <a:pPr indent="-127000" lvl="0" marL="127000" marR="0" rtl="0" algn="just">
                        <a:lnSpc>
                          <a:spcPct val="100000"/>
                        </a:lnSpc>
                        <a:spcBef>
                          <a:spcPts val="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 Phasellus eu nunc sed nisl ultricies sollicitudin. Sed egestas at justo dapibus egestas.</a:t>
                      </a:r>
                      <a:endParaRPr sz="800">
                        <a:solidFill>
                          <a:srgbClr val="3C3C3B"/>
                        </a:solidFill>
                        <a:latin typeface="Avenir"/>
                        <a:ea typeface="Avenir"/>
                        <a:cs typeface="Avenir"/>
                        <a:sym typeface="Avenir"/>
                      </a:endParaRPr>
                    </a:p>
                  </a:txBody>
                  <a:tcPr marT="34300" marB="34300" marR="68600" marL="68600" anchor="ctr">
                    <a:lnT cap="flat" cmpd="sng" w="12700">
                      <a:solidFill>
                        <a:schemeClr val="dk2"/>
                      </a:solidFill>
                      <a:prstDash val="solid"/>
                      <a:round/>
                      <a:headEnd len="sm" w="sm" type="none"/>
                      <a:tailEnd len="sm" w="sm" type="none"/>
                    </a:lnT>
                    <a:lnB cap="flat" cmpd="sng" w="28575">
                      <a:solidFill>
                        <a:schemeClr val="lt1"/>
                      </a:solidFill>
                      <a:prstDash val="solid"/>
                      <a:round/>
                      <a:headEnd len="sm" w="sm" type="none"/>
                      <a:tailEnd len="sm" w="sm" type="none"/>
                    </a:lnB>
                  </a:tcPr>
                </a:tc>
              </a:tr>
              <a:tr h="382350">
                <a:tc vMerge="1"/>
                <a:tc>
                  <a:txBody>
                    <a:bodyPr/>
                    <a:lstStyle/>
                    <a:p>
                      <a:pPr indent="0" lvl="0" marL="0" marR="0" rtl="0" algn="l">
                        <a:spcBef>
                          <a:spcPts val="0"/>
                        </a:spcBef>
                        <a:spcAft>
                          <a:spcPts val="0"/>
                        </a:spcAft>
                        <a:buNone/>
                      </a:pPr>
                      <a:r>
                        <a:rPr b="0" i="0" lang="it" sz="800">
                          <a:solidFill>
                            <a:schemeClr val="lt1"/>
                          </a:solidFill>
                          <a:latin typeface="Avenir"/>
                          <a:ea typeface="Avenir"/>
                          <a:cs typeface="Avenir"/>
                          <a:sym typeface="Avenir"/>
                        </a:rPr>
                        <a:t>Neque porro quisquam </a:t>
                      </a:r>
                      <a:endParaRPr sz="1100"/>
                    </a:p>
                    <a:p>
                      <a:pPr indent="0" lvl="0" marL="0" marR="0" rtl="0" algn="l">
                        <a:spcBef>
                          <a:spcPts val="0"/>
                        </a:spcBef>
                        <a:spcAft>
                          <a:spcPts val="0"/>
                        </a:spcAft>
                        <a:buNone/>
                      </a:pPr>
                      <a:r>
                        <a:rPr b="0" i="0" lang="it" sz="800">
                          <a:solidFill>
                            <a:schemeClr val="lt1"/>
                          </a:solidFill>
                          <a:latin typeface="Avenir"/>
                          <a:ea typeface="Avenir"/>
                          <a:cs typeface="Avenir"/>
                          <a:sym typeface="Avenir"/>
                        </a:rPr>
                        <a:t>est qui dolorem</a:t>
                      </a:r>
                      <a:endParaRPr b="0" i="0" sz="800">
                        <a:solidFill>
                          <a:schemeClr val="lt1"/>
                        </a:solidFill>
                        <a:latin typeface="Avenir"/>
                        <a:ea typeface="Avenir"/>
                        <a:cs typeface="Avenir"/>
                        <a:sym typeface="Avenir"/>
                      </a:endParaRPr>
                    </a:p>
                  </a:txBody>
                  <a:tcPr marT="34300" marB="34300" marR="68600" marL="68600" anchor="ctr">
                    <a:lnL cap="flat" cmpd="sng" w="28575">
                      <a:solidFill>
                        <a:schemeClr val="lt1"/>
                      </a:solidFill>
                      <a:prstDash val="solid"/>
                      <a:round/>
                      <a:headEnd len="sm" w="sm" type="none"/>
                      <a:tailEnd len="sm" w="sm" type="none"/>
                    </a:lnL>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47BB"/>
                    </a:solidFill>
                  </a:tcPr>
                </a:tc>
                <a:tc>
                  <a:txBody>
                    <a:bodyPr/>
                    <a:lstStyle/>
                    <a:p>
                      <a:pPr indent="-127000" lvl="0" marL="127000" marR="0" rtl="0" algn="just">
                        <a:lnSpc>
                          <a:spcPct val="100000"/>
                        </a:lnSpc>
                        <a:spcBef>
                          <a:spcPts val="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a:t>
                      </a:r>
                      <a:endParaRPr sz="800">
                        <a:solidFill>
                          <a:srgbClr val="3C3C3B"/>
                        </a:solidFill>
                        <a:latin typeface="Avenir"/>
                        <a:ea typeface="Avenir"/>
                        <a:cs typeface="Avenir"/>
                        <a:sym typeface="Avenir"/>
                      </a:endParaRPr>
                    </a:p>
                  </a:txBody>
                  <a:tcPr marT="34300" marB="34300" marR="68600" marL="68600" anchor="ct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494325">
                <a:tc vMerge="1"/>
                <a:tc>
                  <a:txBody>
                    <a:bodyPr/>
                    <a:lstStyle/>
                    <a:p>
                      <a:pPr indent="0" lvl="0" marL="0" marR="0" rtl="0" algn="l">
                        <a:spcBef>
                          <a:spcPts val="0"/>
                        </a:spcBef>
                        <a:spcAft>
                          <a:spcPts val="0"/>
                        </a:spcAft>
                        <a:buNone/>
                      </a:pPr>
                      <a:r>
                        <a:rPr b="0" i="0" lang="it" sz="800">
                          <a:solidFill>
                            <a:schemeClr val="lt1"/>
                          </a:solidFill>
                          <a:latin typeface="Avenir"/>
                          <a:ea typeface="Avenir"/>
                          <a:cs typeface="Avenir"/>
                          <a:sym typeface="Avenir"/>
                        </a:rPr>
                        <a:t>Neque porro quisquam </a:t>
                      </a:r>
                      <a:endParaRPr sz="1100"/>
                    </a:p>
                    <a:p>
                      <a:pPr indent="0" lvl="0" marL="0" marR="0" rtl="0" algn="l">
                        <a:spcBef>
                          <a:spcPts val="0"/>
                        </a:spcBef>
                        <a:spcAft>
                          <a:spcPts val="0"/>
                        </a:spcAft>
                        <a:buNone/>
                      </a:pPr>
                      <a:r>
                        <a:rPr b="0" i="0" lang="it" sz="800">
                          <a:solidFill>
                            <a:schemeClr val="lt1"/>
                          </a:solidFill>
                          <a:latin typeface="Avenir"/>
                          <a:ea typeface="Avenir"/>
                          <a:cs typeface="Avenir"/>
                          <a:sym typeface="Avenir"/>
                        </a:rPr>
                        <a:t>est qui dolorem</a:t>
                      </a:r>
                      <a:endParaRPr b="0" i="0" sz="800">
                        <a:solidFill>
                          <a:schemeClr val="lt1"/>
                        </a:solidFill>
                        <a:latin typeface="Avenir"/>
                        <a:ea typeface="Avenir"/>
                        <a:cs typeface="Avenir"/>
                        <a:sym typeface="Avenir"/>
                      </a:endParaRPr>
                    </a:p>
                  </a:txBody>
                  <a:tcPr marT="34300" marB="34300" marR="68600" marL="68600" anchor="ctr">
                    <a:lnT cap="flat" cmpd="sng" w="28575">
                      <a:solidFill>
                        <a:schemeClr val="lt1"/>
                      </a:solidFill>
                      <a:prstDash val="solid"/>
                      <a:round/>
                      <a:headEnd len="sm" w="sm" type="none"/>
                      <a:tailEnd len="sm" w="sm" type="none"/>
                    </a:lnT>
                    <a:lnB cap="flat" cmpd="sng" w="12700">
                      <a:solidFill>
                        <a:schemeClr val="dk2"/>
                      </a:solidFill>
                      <a:prstDash val="solid"/>
                      <a:round/>
                      <a:headEnd len="sm" w="sm" type="none"/>
                      <a:tailEnd len="sm" w="sm" type="none"/>
                    </a:lnB>
                    <a:solidFill>
                      <a:srgbClr val="0047BB"/>
                    </a:solidFill>
                  </a:tcPr>
                </a:tc>
                <a:tc>
                  <a:txBody>
                    <a:bodyPr/>
                    <a:lstStyle/>
                    <a:p>
                      <a:pPr indent="-127000" lvl="0" marL="127000" marR="0" rtl="0" algn="just">
                        <a:lnSpc>
                          <a:spcPct val="100000"/>
                        </a:lnSpc>
                        <a:spcBef>
                          <a:spcPts val="0"/>
                        </a:spcBef>
                        <a:spcAft>
                          <a:spcPts val="0"/>
                        </a:spcAft>
                        <a:buClr>
                          <a:srgbClr val="3C3C3B"/>
                        </a:buClr>
                        <a:buSzPts val="800"/>
                        <a:buFont typeface="Noto Sans Symbols"/>
                        <a:buChar char="▪"/>
                      </a:pPr>
                      <a:r>
                        <a:rPr lang="it" sz="800" u="none" cap="none" strike="noStrike">
                          <a:solidFill>
                            <a:srgbClr val="3C3C3B"/>
                          </a:solidFill>
                          <a:latin typeface="Avenir"/>
                          <a:ea typeface="Avenir"/>
                          <a:cs typeface="Avenir"/>
                          <a:sym typeface="Avenir"/>
                        </a:rPr>
                        <a:t>Vestibulum rutrum mauris vitae elit rhoncus consequat. Nunc vel leo non ex pretium aliquet vel quis tortor. Pellentesque scelerisque vitae enim nec aliquet. Proin mollis risus dui, nec luctus quam mattis vel. Phasellus tincidunt magna iaculis feugiat tempus. Nunc ac ipsum leo.</a:t>
                      </a:r>
                      <a:endParaRPr sz="800">
                        <a:solidFill>
                          <a:srgbClr val="3C3C3B"/>
                        </a:solidFill>
                        <a:latin typeface="Avenir"/>
                        <a:ea typeface="Avenir"/>
                        <a:cs typeface="Avenir"/>
                        <a:sym typeface="Avenir"/>
                      </a:endParaRPr>
                    </a:p>
                  </a:txBody>
                  <a:tcPr marT="34300" marB="34300" marR="68600" marL="68600" anchor="ctr">
                    <a:lnT cap="flat" cmpd="sng" w="28575">
                      <a:solidFill>
                        <a:schemeClr val="lt1"/>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3351" name="Google Shape;3351;p112"/>
          <p:cNvSpPr txBox="1"/>
          <p:nvPr/>
        </p:nvSpPr>
        <p:spPr>
          <a:xfrm>
            <a:off x="220243" y="4435056"/>
            <a:ext cx="6687707" cy="150041"/>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i="0" lang="it" sz="500">
                <a:solidFill>
                  <a:schemeClr val="lt2"/>
                </a:solidFill>
                <a:latin typeface="Avenir"/>
                <a:ea typeface="Avenir"/>
                <a:cs typeface="Avenir"/>
                <a:sym typeface="Avenir"/>
              </a:rPr>
              <a:t>(*) </a:t>
            </a:r>
            <a:r>
              <a:rPr b="0" i="0" lang="it" sz="500">
                <a:solidFill>
                  <a:schemeClr val="lt2"/>
                </a:solidFill>
                <a:latin typeface="Avenir"/>
                <a:ea typeface="Avenir"/>
                <a:cs typeface="Avenir"/>
                <a:sym typeface="Avenir"/>
              </a:rPr>
              <a:t>Aliquam tempor leo risus, in elementum mauris maximus nec. Praesent venenatis scelerisque placerat. Sed commodo accumsan elementum.</a:t>
            </a:r>
            <a:endParaRPr i="0" sz="500">
              <a:solidFill>
                <a:schemeClr val="lt2"/>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sp>
        <p:nvSpPr>
          <p:cNvPr id="3356" name="Google Shape;3356;p113"/>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pic>
        <p:nvPicPr>
          <p:cNvPr id="3357" name="Google Shape;3357;p113"/>
          <p:cNvPicPr preferRelativeResize="0"/>
          <p:nvPr/>
        </p:nvPicPr>
        <p:blipFill rotWithShape="1">
          <a:blip r:embed="rId3">
            <a:alphaModFix/>
          </a:blip>
          <a:srcRect b="0" l="0" r="0" t="0"/>
          <a:stretch/>
        </p:blipFill>
        <p:spPr>
          <a:xfrm>
            <a:off x="2338742" y="2057402"/>
            <a:ext cx="3670910" cy="1764279"/>
          </a:xfrm>
          <a:prstGeom prst="rect">
            <a:avLst/>
          </a:prstGeom>
          <a:noFill/>
          <a:ln>
            <a:noFill/>
          </a:ln>
        </p:spPr>
      </p:pic>
      <p:sp>
        <p:nvSpPr>
          <p:cNvPr id="3358" name="Google Shape;3358;p113"/>
          <p:cNvSpPr txBox="1"/>
          <p:nvPr/>
        </p:nvSpPr>
        <p:spPr>
          <a:xfrm>
            <a:off x="278606" y="977829"/>
            <a:ext cx="8296876" cy="1027205"/>
          </a:xfrm>
          <a:prstGeom prst="rect">
            <a:avLst/>
          </a:prstGeom>
          <a:noFill/>
          <a:ln>
            <a:noFill/>
          </a:ln>
        </p:spPr>
        <p:txBody>
          <a:bodyPr anchorCtr="0" anchor="t" bIns="34275" lIns="0" spcFirstLastPara="1" rIns="68575" wrap="square" tIns="0">
            <a:spAutoFit/>
          </a:bodyPr>
          <a:lstStyle/>
          <a:p>
            <a:pPr indent="0" lvl="0" marL="0" marR="0" rtl="0" algn="l">
              <a:spcBef>
                <a:spcPts val="0"/>
              </a:spcBef>
              <a:spcAft>
                <a:spcPts val="0"/>
              </a:spcAft>
              <a:buNone/>
            </a:pPr>
            <a:r>
              <a:rPr b="0" i="0" lang="it" sz="1200">
                <a:solidFill>
                  <a:schemeClr val="lt2"/>
                </a:solidFill>
                <a:latin typeface="Open Sans"/>
                <a:ea typeface="Open Sans"/>
                <a:cs typeface="Open Sans"/>
                <a:sym typeface="Open Sans"/>
              </a:rPr>
              <a:t>TABELLA EXCEL IN POWER POINT</a:t>
            </a:r>
            <a:endParaRPr sz="1100"/>
          </a:p>
          <a:p>
            <a:pPr indent="-260350" lvl="0" marL="254000" marR="0" rtl="0" algn="l">
              <a:spcBef>
                <a:spcPts val="0"/>
              </a:spcBef>
              <a:spcAft>
                <a:spcPts val="0"/>
              </a:spcAft>
              <a:buClr>
                <a:schemeClr val="lt2"/>
              </a:buClr>
              <a:buSzPts val="1100"/>
              <a:buFont typeface="Avenir"/>
              <a:buAutoNum type="arabicPeriod"/>
            </a:pPr>
            <a:r>
              <a:rPr b="0" i="0" lang="it" sz="1100">
                <a:solidFill>
                  <a:schemeClr val="lt2"/>
                </a:solidFill>
                <a:latin typeface="Open Sans"/>
                <a:ea typeface="Open Sans"/>
                <a:cs typeface="Open Sans"/>
                <a:sym typeface="Open Sans"/>
              </a:rPr>
              <a:t>Aprite la tabella Excel e con il cursore selezionate l’intera tabella o la sezione che volete mostrare nella vostra presentazione di PowerPoint. Copiate l’area selezionata facendo clic con il tasto destro del mouse e selezionando </a:t>
            </a:r>
            <a:r>
              <a:rPr b="1" i="0" lang="it" sz="1100">
                <a:solidFill>
                  <a:schemeClr val="lt2"/>
                </a:solidFill>
                <a:latin typeface="Open Sans"/>
                <a:ea typeface="Open Sans"/>
                <a:cs typeface="Open Sans"/>
                <a:sym typeface="Open Sans"/>
              </a:rPr>
              <a:t>“Copia”</a:t>
            </a:r>
            <a:r>
              <a:rPr lang="it" sz="1100">
                <a:solidFill>
                  <a:schemeClr val="lt2"/>
                </a:solidFill>
                <a:latin typeface="Open Sans"/>
                <a:ea typeface="Open Sans"/>
                <a:cs typeface="Open Sans"/>
                <a:sym typeface="Open Sans"/>
              </a:rPr>
              <a:t>.</a:t>
            </a:r>
            <a:endParaRPr b="0" i="0" sz="1100">
              <a:solidFill>
                <a:schemeClr val="lt2"/>
              </a:solidFill>
              <a:latin typeface="Open Sans"/>
              <a:ea typeface="Open Sans"/>
              <a:cs typeface="Open Sans"/>
              <a:sym typeface="Open Sans"/>
            </a:endParaRPr>
          </a:p>
          <a:p>
            <a:pPr indent="-260350" lvl="0" marL="254000" marR="0" rtl="0" algn="l">
              <a:spcBef>
                <a:spcPts val="0"/>
              </a:spcBef>
              <a:spcAft>
                <a:spcPts val="0"/>
              </a:spcAft>
              <a:buClr>
                <a:schemeClr val="lt2"/>
              </a:buClr>
              <a:buSzPts val="1100"/>
              <a:buFont typeface="Avenir"/>
              <a:buAutoNum type="arabicPeriod"/>
            </a:pPr>
            <a:r>
              <a:rPr b="0" i="0" lang="it" sz="1100">
                <a:solidFill>
                  <a:schemeClr val="lt2"/>
                </a:solidFill>
                <a:latin typeface="Open Sans"/>
                <a:ea typeface="Open Sans"/>
                <a:cs typeface="Open Sans"/>
                <a:sym typeface="Open Sans"/>
              </a:rPr>
              <a:t>A questo punto ritornate nella presentazione di PowerPoint e posizionate il cursore nella diapositiva e nel punto in cui deve comparire la tabella Excel. Nella scheda “Home” selezionate il pulsante “Incolla”, quindi </a:t>
            </a:r>
            <a:r>
              <a:rPr b="1" i="0" lang="it" sz="1100">
                <a:solidFill>
                  <a:schemeClr val="lt2"/>
                </a:solidFill>
                <a:latin typeface="Open Sans"/>
                <a:ea typeface="Open Sans"/>
                <a:cs typeface="Open Sans"/>
                <a:sym typeface="Open Sans"/>
              </a:rPr>
              <a:t>l’opzione “Incolla Speciale”</a:t>
            </a:r>
            <a:r>
              <a:rPr b="0" i="0" lang="it" sz="1100">
                <a:solidFill>
                  <a:schemeClr val="lt2"/>
                </a:solidFill>
                <a:latin typeface="Open Sans"/>
                <a:ea typeface="Open Sans"/>
                <a:cs typeface="Open Sans"/>
                <a:sym typeface="Open Sans"/>
              </a:rPr>
              <a:t>.</a:t>
            </a:r>
            <a:endParaRPr sz="1100"/>
          </a:p>
          <a:p>
            <a:pPr indent="-260350" lvl="0" marL="254000" marR="0" rtl="0" algn="l">
              <a:spcBef>
                <a:spcPts val="0"/>
              </a:spcBef>
              <a:spcAft>
                <a:spcPts val="0"/>
              </a:spcAft>
              <a:buClr>
                <a:schemeClr val="lt2"/>
              </a:buClr>
              <a:buSzPts val="1100"/>
              <a:buFont typeface="Avenir"/>
              <a:buAutoNum type="arabicPeriod"/>
            </a:pPr>
            <a:r>
              <a:rPr b="0" i="0" lang="it" sz="1100">
                <a:solidFill>
                  <a:schemeClr val="lt2"/>
                </a:solidFill>
                <a:latin typeface="Open Sans"/>
                <a:ea typeface="Open Sans"/>
                <a:cs typeface="Open Sans"/>
                <a:sym typeface="Open Sans"/>
              </a:rPr>
              <a:t>Si apre una finestra e dal menu scegliere «Oggetto Foglio di lavoro di Microsoft Excel» e cliccare su OK.</a:t>
            </a:r>
            <a:endParaRPr sz="1100"/>
          </a:p>
        </p:txBody>
      </p:sp>
      <p:pic>
        <p:nvPicPr>
          <p:cNvPr descr="Immagine che contiene testo&#10;&#10;Descrizione generata automaticamente" id="3359" name="Google Shape;3359;p113"/>
          <p:cNvPicPr preferRelativeResize="0"/>
          <p:nvPr/>
        </p:nvPicPr>
        <p:blipFill rotWithShape="1">
          <a:blip r:embed="rId4">
            <a:alphaModFix/>
          </a:blip>
          <a:srcRect b="0" l="770" r="0" t="1926"/>
          <a:stretch/>
        </p:blipFill>
        <p:spPr>
          <a:xfrm>
            <a:off x="6107144" y="2400850"/>
            <a:ext cx="2468338" cy="1342337"/>
          </a:xfrm>
          <a:prstGeom prst="rect">
            <a:avLst/>
          </a:prstGeom>
          <a:noFill/>
          <a:ln>
            <a:noFill/>
          </a:ln>
        </p:spPr>
      </p:pic>
      <p:sp>
        <p:nvSpPr>
          <p:cNvPr id="3360" name="Google Shape;3360;p113"/>
          <p:cNvSpPr txBox="1"/>
          <p:nvPr/>
        </p:nvSpPr>
        <p:spPr>
          <a:xfrm>
            <a:off x="340300" y="2319173"/>
            <a:ext cx="2034241" cy="773288"/>
          </a:xfrm>
          <a:prstGeom prst="rect">
            <a:avLst/>
          </a:prstGeom>
          <a:noFill/>
          <a:ln>
            <a:noFill/>
          </a:ln>
        </p:spPr>
        <p:txBody>
          <a:bodyPr anchorCtr="0" anchor="t" bIns="34275" lIns="0" spcFirstLastPara="1" rIns="68575" wrap="square" tIns="0">
            <a:spAutoFit/>
          </a:bodyPr>
          <a:lstStyle/>
          <a:p>
            <a:pPr indent="0" lvl="0" marL="0" marR="0" rtl="0" algn="l">
              <a:spcBef>
                <a:spcPts val="0"/>
              </a:spcBef>
              <a:spcAft>
                <a:spcPts val="0"/>
              </a:spcAft>
              <a:buNone/>
            </a:pPr>
            <a:r>
              <a:rPr b="0" i="0" lang="it" sz="1200">
                <a:solidFill>
                  <a:schemeClr val="lt2"/>
                </a:solidFill>
                <a:latin typeface="Open Sans"/>
                <a:ea typeface="Open Sans"/>
                <a:cs typeface="Open Sans"/>
                <a:sym typeface="Open Sans"/>
              </a:rPr>
              <a:t>Per riaprire la tabella in Excel fare doppio clic sulla tabella.</a:t>
            </a:r>
            <a:endParaRPr sz="1100"/>
          </a:p>
          <a:p>
            <a:pPr indent="0" lvl="0" marL="0" marR="0" rtl="0" algn="l">
              <a:spcBef>
                <a:spcPts val="0"/>
              </a:spcBef>
              <a:spcAft>
                <a:spcPts val="0"/>
              </a:spcAft>
              <a:buNone/>
            </a:pPr>
            <a:r>
              <a:rPr lang="it" sz="1200">
                <a:solidFill>
                  <a:schemeClr val="lt2"/>
                </a:solidFill>
                <a:latin typeface="Open Sans"/>
                <a:ea typeface="Open Sans"/>
                <a:cs typeface="Open Sans"/>
                <a:sym typeface="Open Sans"/>
              </a:rPr>
              <a:t>In questo caso la tabella è modificabile solo in excel.</a:t>
            </a:r>
            <a:endParaRPr b="0" i="0" sz="1100">
              <a:solidFill>
                <a:schemeClr val="lt2"/>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sp>
        <p:nvSpPr>
          <p:cNvPr id="3365" name="Google Shape;3365;p114"/>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66" name="Google Shape;3366;p114"/>
          <p:cNvSpPr/>
          <p:nvPr/>
        </p:nvSpPr>
        <p:spPr>
          <a:xfrm>
            <a:off x="864964" y="971107"/>
            <a:ext cx="2231682"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Titolo Tabelle</a:t>
            </a:r>
            <a:endParaRPr b="0" i="0" sz="1500" u="none" cap="none" strike="noStrike">
              <a:solidFill>
                <a:srgbClr val="0047BB"/>
              </a:solidFill>
              <a:latin typeface="Avenir"/>
              <a:ea typeface="Avenir"/>
              <a:cs typeface="Avenir"/>
              <a:sym typeface="Avenir"/>
            </a:endParaRPr>
          </a:p>
        </p:txBody>
      </p:sp>
      <p:cxnSp>
        <p:nvCxnSpPr>
          <p:cNvPr id="3367" name="Google Shape;3367;p114"/>
          <p:cNvCxnSpPr/>
          <p:nvPr/>
        </p:nvCxnSpPr>
        <p:spPr>
          <a:xfrm>
            <a:off x="808273" y="1256656"/>
            <a:ext cx="2099998" cy="0"/>
          </a:xfrm>
          <a:prstGeom prst="straightConnector1">
            <a:avLst/>
          </a:prstGeom>
          <a:noFill/>
          <a:ln cap="flat" cmpd="sng" w="12700">
            <a:solidFill>
              <a:schemeClr val="accent1"/>
            </a:solidFill>
            <a:prstDash val="solid"/>
            <a:miter lim="800000"/>
            <a:headEnd len="sm" w="sm" type="none"/>
            <a:tailEnd len="sm" w="sm" type="none"/>
          </a:ln>
        </p:spPr>
      </p:cxnSp>
      <p:grpSp>
        <p:nvGrpSpPr>
          <p:cNvPr id="3368" name="Google Shape;3368;p114"/>
          <p:cNvGrpSpPr/>
          <p:nvPr/>
        </p:nvGrpSpPr>
        <p:grpSpPr>
          <a:xfrm>
            <a:off x="278606" y="986656"/>
            <a:ext cx="540000" cy="540000"/>
            <a:chOff x="630463" y="1530418"/>
            <a:chExt cx="899856" cy="899856"/>
          </a:xfrm>
        </p:grpSpPr>
        <p:sp>
          <p:nvSpPr>
            <p:cNvPr id="3369" name="Google Shape;3369;p114"/>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370" name="Google Shape;3370;p114"/>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
        <p:nvSpPr>
          <p:cNvPr id="3371" name="Google Shape;3371;p114"/>
          <p:cNvSpPr/>
          <p:nvPr/>
        </p:nvSpPr>
        <p:spPr>
          <a:xfrm>
            <a:off x="6282913" y="971107"/>
            <a:ext cx="1926765" cy="300083"/>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Tabelle</a:t>
            </a:r>
            <a:endParaRPr b="0" i="0" sz="1500" u="none" cap="none" strike="noStrike">
              <a:solidFill>
                <a:srgbClr val="0047BB"/>
              </a:solidFill>
              <a:latin typeface="Avenir"/>
              <a:ea typeface="Avenir"/>
              <a:cs typeface="Avenir"/>
              <a:sym typeface="Avenir"/>
            </a:endParaRPr>
          </a:p>
        </p:txBody>
      </p:sp>
      <p:cxnSp>
        <p:nvCxnSpPr>
          <p:cNvPr id="3372" name="Google Shape;3372;p114"/>
          <p:cNvCxnSpPr/>
          <p:nvPr/>
        </p:nvCxnSpPr>
        <p:spPr>
          <a:xfrm>
            <a:off x="6226222" y="1256656"/>
            <a:ext cx="2099998" cy="0"/>
          </a:xfrm>
          <a:prstGeom prst="straightConnector1">
            <a:avLst/>
          </a:prstGeom>
          <a:noFill/>
          <a:ln cap="flat" cmpd="sng" w="12700">
            <a:solidFill>
              <a:schemeClr val="accent1"/>
            </a:solidFill>
            <a:prstDash val="solid"/>
            <a:miter lim="800000"/>
            <a:headEnd len="sm" w="sm" type="none"/>
            <a:tailEnd len="sm" w="sm" type="none"/>
          </a:ln>
        </p:spPr>
      </p:cxnSp>
      <p:grpSp>
        <p:nvGrpSpPr>
          <p:cNvPr id="3373" name="Google Shape;3373;p114"/>
          <p:cNvGrpSpPr/>
          <p:nvPr/>
        </p:nvGrpSpPr>
        <p:grpSpPr>
          <a:xfrm>
            <a:off x="8326220" y="986656"/>
            <a:ext cx="540000" cy="540000"/>
            <a:chOff x="630463" y="1530418"/>
            <a:chExt cx="899856" cy="899856"/>
          </a:xfrm>
        </p:grpSpPr>
        <p:sp>
          <p:nvSpPr>
            <p:cNvPr id="3374" name="Google Shape;3374;p114"/>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375" name="Google Shape;3375;p114"/>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pic>
        <p:nvPicPr>
          <p:cNvPr id="3376" name="Google Shape;3376;p114"/>
          <p:cNvPicPr preferRelativeResize="0"/>
          <p:nvPr/>
        </p:nvPicPr>
        <p:blipFill rotWithShape="1">
          <a:blip r:embed="rId3">
            <a:alphaModFix/>
          </a:blip>
          <a:srcRect b="0" l="0" r="0" t="0"/>
          <a:stretch/>
        </p:blipFill>
        <p:spPr>
          <a:xfrm>
            <a:off x="304906" y="1579653"/>
            <a:ext cx="8560488" cy="31487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115"/>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382" name="Google Shape;3382;p115"/>
          <p:cNvSpPr/>
          <p:nvPr/>
        </p:nvSpPr>
        <p:spPr>
          <a:xfrm>
            <a:off x="864964" y="971107"/>
            <a:ext cx="2231682"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Titolo Tabelle</a:t>
            </a:r>
            <a:endParaRPr b="0" i="0" sz="1500" u="none" cap="none" strike="noStrike">
              <a:solidFill>
                <a:srgbClr val="0047BB"/>
              </a:solidFill>
              <a:latin typeface="Avenir"/>
              <a:ea typeface="Avenir"/>
              <a:cs typeface="Avenir"/>
              <a:sym typeface="Avenir"/>
            </a:endParaRPr>
          </a:p>
        </p:txBody>
      </p:sp>
      <p:cxnSp>
        <p:nvCxnSpPr>
          <p:cNvPr id="3383" name="Google Shape;3383;p115"/>
          <p:cNvCxnSpPr/>
          <p:nvPr/>
        </p:nvCxnSpPr>
        <p:spPr>
          <a:xfrm>
            <a:off x="808273" y="1256656"/>
            <a:ext cx="2099998" cy="0"/>
          </a:xfrm>
          <a:prstGeom prst="straightConnector1">
            <a:avLst/>
          </a:prstGeom>
          <a:noFill/>
          <a:ln cap="flat" cmpd="sng" w="12700">
            <a:solidFill>
              <a:schemeClr val="accent1"/>
            </a:solidFill>
            <a:prstDash val="solid"/>
            <a:miter lim="800000"/>
            <a:headEnd len="sm" w="sm" type="none"/>
            <a:tailEnd len="sm" w="sm" type="none"/>
          </a:ln>
        </p:spPr>
      </p:cxnSp>
      <p:grpSp>
        <p:nvGrpSpPr>
          <p:cNvPr id="3384" name="Google Shape;3384;p115"/>
          <p:cNvGrpSpPr/>
          <p:nvPr/>
        </p:nvGrpSpPr>
        <p:grpSpPr>
          <a:xfrm>
            <a:off x="278606" y="986656"/>
            <a:ext cx="540000" cy="540000"/>
            <a:chOff x="630463" y="1530418"/>
            <a:chExt cx="899856" cy="899856"/>
          </a:xfrm>
        </p:grpSpPr>
        <p:sp>
          <p:nvSpPr>
            <p:cNvPr id="3385" name="Google Shape;3385;p115"/>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386" name="Google Shape;3386;p115"/>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graphicFrame>
        <p:nvGraphicFramePr>
          <p:cNvPr id="3387" name="Google Shape;3387;p115"/>
          <p:cNvGraphicFramePr/>
          <p:nvPr/>
        </p:nvGraphicFramePr>
        <p:xfrm>
          <a:off x="494110" y="1750297"/>
          <a:ext cx="3000000" cy="3000000"/>
        </p:xfrm>
        <a:graphic>
          <a:graphicData uri="http://schemas.openxmlformats.org/drawingml/2006/table">
            <a:tbl>
              <a:tblPr bandRow="1" firstRow="1">
                <a:noFill/>
                <a:tableStyleId>{3F636422-2A5B-4BA9-BBC6-C3448D0D77CA}</a:tableStyleId>
              </a:tblPr>
              <a:tblGrid>
                <a:gridCol w="2092800"/>
                <a:gridCol w="2092800"/>
                <a:gridCol w="2092800"/>
                <a:gridCol w="2092800"/>
              </a:tblGrid>
              <a:tr h="556275">
                <a:tc>
                  <a:txBody>
                    <a:bodyPr/>
                    <a:lstStyle/>
                    <a:p>
                      <a:pPr indent="0" lvl="0" marL="0" marR="0" rtl="0" algn="l">
                        <a:lnSpc>
                          <a:spcPct val="100000"/>
                        </a:lnSpc>
                        <a:spcBef>
                          <a:spcPts val="0"/>
                        </a:spcBef>
                        <a:spcAft>
                          <a:spcPts val="0"/>
                        </a:spcAft>
                        <a:buClr>
                          <a:schemeClr val="lt1"/>
                        </a:buClr>
                        <a:buSzPts val="1200"/>
                        <a:buFont typeface="Avenir"/>
                        <a:buNone/>
                      </a:pPr>
                      <a:r>
                        <a:rPr lang="it" sz="1200">
                          <a:solidFill>
                            <a:schemeClr val="lt1"/>
                          </a:solidFill>
                        </a:rPr>
                        <a:t>Lorem ipsum</a:t>
                      </a:r>
                      <a:endParaRPr sz="1200">
                        <a:solidFill>
                          <a:schemeClr val="lt1"/>
                        </a:solidFill>
                      </a:endParaRPr>
                    </a:p>
                  </a:txBody>
                  <a:tcPr marT="34300" marB="34300" marR="68600" marL="68600" anchor="ctr">
                    <a:lnR cap="flat" cmpd="sng" w="12700">
                      <a:solidFill>
                        <a:schemeClr val="lt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lt1"/>
                        </a:buClr>
                        <a:buSzPts val="1200"/>
                        <a:buFont typeface="Avenir"/>
                        <a:buNone/>
                      </a:pPr>
                      <a:r>
                        <a:rPr lang="it" sz="1200">
                          <a:solidFill>
                            <a:schemeClr val="lt1"/>
                          </a:solidFill>
                        </a:rPr>
                        <a:t>Lorem ipsum</a:t>
                      </a:r>
                      <a:endParaRPr sz="1200">
                        <a:solidFill>
                          <a:schemeClr val="lt1"/>
                        </a:solidFill>
                      </a:endParaRPr>
                    </a:p>
                  </a:txBody>
                  <a:tcPr marT="34300" marB="34300" marR="68600" marL="686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lt1"/>
                        </a:buClr>
                        <a:buSzPts val="1200"/>
                        <a:buFont typeface="Avenir"/>
                        <a:buNone/>
                      </a:pPr>
                      <a:r>
                        <a:rPr lang="it" sz="1200">
                          <a:solidFill>
                            <a:schemeClr val="lt1"/>
                          </a:solidFill>
                        </a:rPr>
                        <a:t>Lorem ipsum</a:t>
                      </a:r>
                      <a:endParaRPr sz="1200">
                        <a:solidFill>
                          <a:schemeClr val="lt1"/>
                        </a:solidFill>
                      </a:endParaRPr>
                    </a:p>
                  </a:txBody>
                  <a:tcPr marT="34300" marB="34300" marR="68600" marL="686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lt1"/>
                        </a:buClr>
                        <a:buSzPts val="1200"/>
                        <a:buFont typeface="Avenir"/>
                        <a:buNone/>
                      </a:pPr>
                      <a:r>
                        <a:rPr lang="it" sz="1200">
                          <a:solidFill>
                            <a:schemeClr val="lt1"/>
                          </a:solidFill>
                        </a:rPr>
                        <a:t>Lorem ipsum</a:t>
                      </a:r>
                      <a:endParaRPr sz="1200">
                        <a:solidFill>
                          <a:schemeClr val="lt1"/>
                        </a:solidFill>
                      </a:endParaRPr>
                    </a:p>
                  </a:txBody>
                  <a:tcPr marT="34300" marB="34300" marR="68600" marL="68600" anchor="ctr">
                    <a:lnL cap="flat" cmpd="sng" w="12700">
                      <a:solidFill>
                        <a:schemeClr val="lt1"/>
                      </a:solidFill>
                      <a:prstDash val="solid"/>
                      <a:round/>
                      <a:headEnd len="sm" w="sm" type="none"/>
                      <a:tailEnd len="sm" w="sm" type="none"/>
                    </a:lnL>
                  </a:tcPr>
                </a:tc>
              </a:tr>
              <a:tr h="556275">
                <a:tc>
                  <a:txBody>
                    <a:bodyPr/>
                    <a:lstStyle/>
                    <a:p>
                      <a:pPr indent="0" lvl="0" marL="0" marR="0" rtl="0" algn="l">
                        <a:spcBef>
                          <a:spcPts val="0"/>
                        </a:spcBef>
                        <a:spcAft>
                          <a:spcPts val="0"/>
                        </a:spcAft>
                        <a:buNone/>
                      </a:pPr>
                      <a:r>
                        <a:rPr lang="it" sz="1200">
                          <a:solidFill>
                            <a:srgbClr val="0047BB"/>
                          </a:solidFill>
                        </a:rPr>
                        <a:t>Lorem ipsum</a:t>
                      </a:r>
                      <a:endParaRPr sz="1200">
                        <a:solidFill>
                          <a:srgbClr val="0047BB"/>
                        </a:solidFill>
                      </a:endParaRPr>
                    </a:p>
                  </a:txBody>
                  <a:tcPr marT="34300" marB="34300" marR="68600" marL="68600" anchor="ctr">
                    <a:lnL cap="flat" cmpd="sng" w="12700">
                      <a:solidFill>
                        <a:schemeClr val="lt1"/>
                      </a:solidFill>
                      <a:prstDash val="solid"/>
                      <a:round/>
                      <a:headEnd len="sm" w="sm" type="none"/>
                      <a:tailEnd len="sm" w="sm" type="none"/>
                    </a:lnL>
                  </a:tcPr>
                </a:tc>
                <a:tc>
                  <a:txBody>
                    <a:bodyPr/>
                    <a:lstStyle/>
                    <a:p>
                      <a:pPr indent="0" lvl="0" marL="0" marR="0" rtl="0" algn="l">
                        <a:spcBef>
                          <a:spcPts val="0"/>
                        </a:spcBef>
                        <a:spcAft>
                          <a:spcPts val="0"/>
                        </a:spcAft>
                        <a:buNone/>
                      </a:pPr>
                      <a:r>
                        <a:rPr lang="it" sz="1200">
                          <a:solidFill>
                            <a:schemeClr val="lt2"/>
                          </a:solidFill>
                        </a:rPr>
                        <a:t>10%</a:t>
                      </a:r>
                      <a:endParaRPr sz="1100"/>
                    </a:p>
                  </a:txBody>
                  <a:tcPr marT="34300" marB="34300" marR="68600" marL="68600" anchor="ctr"/>
                </a:tc>
                <a:tc>
                  <a:txBody>
                    <a:bodyPr/>
                    <a:lstStyle/>
                    <a:p>
                      <a:pPr indent="0" lvl="0" marL="0" marR="0" rtl="0" algn="l">
                        <a:spcBef>
                          <a:spcPts val="0"/>
                        </a:spcBef>
                        <a:spcAft>
                          <a:spcPts val="0"/>
                        </a:spcAft>
                        <a:buNone/>
                      </a:pPr>
                      <a:r>
                        <a:rPr lang="it" sz="1200">
                          <a:solidFill>
                            <a:schemeClr val="lt2"/>
                          </a:solidFill>
                        </a:rPr>
                        <a:t>9999</a:t>
                      </a:r>
                      <a:endParaRPr sz="1100"/>
                    </a:p>
                  </a:txBody>
                  <a:tcPr marT="34300" marB="34300" marR="68600" marL="68600" anchor="ctr"/>
                </a:tc>
                <a:tc>
                  <a:txBody>
                    <a:bodyPr/>
                    <a:lstStyle/>
                    <a:p>
                      <a:pPr indent="0" lvl="0" marL="0" marR="0" rtl="0" algn="l">
                        <a:spcBef>
                          <a:spcPts val="0"/>
                        </a:spcBef>
                        <a:spcAft>
                          <a:spcPts val="0"/>
                        </a:spcAft>
                        <a:buNone/>
                      </a:pPr>
                      <a:r>
                        <a:rPr lang="it" sz="1200">
                          <a:solidFill>
                            <a:schemeClr val="lt2"/>
                          </a:solidFill>
                        </a:rPr>
                        <a:t>Lorem ipsum</a:t>
                      </a:r>
                      <a:endParaRPr sz="1200">
                        <a:solidFill>
                          <a:schemeClr val="lt2"/>
                        </a:solidFill>
                      </a:endParaRPr>
                    </a:p>
                  </a:txBody>
                  <a:tcPr marT="34300" marB="34300" marR="68600" marL="68600" anchor="ctr">
                    <a:lnR cap="flat" cmpd="sng" w="12700">
                      <a:solidFill>
                        <a:schemeClr val="lt1"/>
                      </a:solidFill>
                      <a:prstDash val="solid"/>
                      <a:round/>
                      <a:headEnd len="sm" w="sm" type="none"/>
                      <a:tailEnd len="sm" w="sm" type="none"/>
                    </a:lnR>
                  </a:tcPr>
                </a:tc>
              </a:tr>
              <a:tr h="556275">
                <a:tc>
                  <a:txBody>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rPr>
                        <a:t>Lorem ipsum</a:t>
                      </a:r>
                      <a:endParaRPr sz="1200">
                        <a:solidFill>
                          <a:srgbClr val="0047BB"/>
                        </a:solidFill>
                      </a:endParaRPr>
                    </a:p>
                  </a:txBody>
                  <a:tcPr marT="34300" marB="34300" marR="68600" marL="68600" anchor="ctr">
                    <a:lnL cap="flat" cmpd="sng" w="12700">
                      <a:solidFill>
                        <a:schemeClr val="lt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100%</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9999</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Lorem ipsum</a:t>
                      </a:r>
                      <a:endParaRPr sz="1200">
                        <a:solidFill>
                          <a:schemeClr val="lt2"/>
                        </a:solidFill>
                      </a:endParaRPr>
                    </a:p>
                  </a:txBody>
                  <a:tcPr marT="34300" marB="34300" marR="68600" marL="68600" anchor="ctr">
                    <a:lnR cap="flat" cmpd="sng" w="12700">
                      <a:solidFill>
                        <a:schemeClr val="lt1"/>
                      </a:solidFill>
                      <a:prstDash val="solid"/>
                      <a:round/>
                      <a:headEnd len="sm" w="sm" type="none"/>
                      <a:tailEnd len="sm" w="sm" type="none"/>
                    </a:lnR>
                  </a:tcPr>
                </a:tc>
              </a:tr>
              <a:tr h="556275">
                <a:tc>
                  <a:txBody>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rPr>
                        <a:t>Lorem ipsum</a:t>
                      </a:r>
                      <a:endParaRPr sz="1200">
                        <a:solidFill>
                          <a:srgbClr val="0047BB"/>
                        </a:solidFill>
                      </a:endParaRPr>
                    </a:p>
                  </a:txBody>
                  <a:tcPr marT="34300" marB="34300" marR="68600" marL="68600" anchor="ctr">
                    <a:lnL cap="flat" cmpd="sng" w="12700">
                      <a:solidFill>
                        <a:schemeClr val="lt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100%</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9999</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lt2"/>
                        </a:buClr>
                        <a:buSzPts val="1200"/>
                        <a:buFont typeface="Avenir"/>
                        <a:buNone/>
                      </a:pPr>
                      <a:r>
                        <a:rPr lang="it" sz="1200">
                          <a:solidFill>
                            <a:schemeClr val="lt2"/>
                          </a:solidFill>
                        </a:rPr>
                        <a:t>Lorem ipsum</a:t>
                      </a:r>
                      <a:endParaRPr sz="1200">
                        <a:solidFill>
                          <a:schemeClr val="lt2"/>
                        </a:solidFill>
                      </a:endParaRPr>
                    </a:p>
                  </a:txBody>
                  <a:tcPr marT="34300" marB="34300" marR="68600" marL="68600" anchor="ctr">
                    <a:lnR cap="flat" cmpd="sng" w="12700">
                      <a:solidFill>
                        <a:schemeClr val="lt1"/>
                      </a:solidFill>
                      <a:prstDash val="solid"/>
                      <a:round/>
                      <a:headEnd len="sm" w="sm" type="none"/>
                      <a:tailEnd len="sm" w="sm" type="none"/>
                    </a:lnR>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116"/>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ESEMPI </a:t>
            </a:r>
            <a:endParaRPr/>
          </a:p>
          <a:p>
            <a:pPr indent="0" lvl="0" marL="0" rtl="0" algn="l">
              <a:lnSpc>
                <a:spcPct val="100000"/>
              </a:lnSpc>
              <a:spcBef>
                <a:spcPts val="800"/>
              </a:spcBef>
              <a:spcAft>
                <a:spcPts val="0"/>
              </a:spcAft>
              <a:buSzPts val="4300"/>
              <a:buNone/>
            </a:pPr>
            <a:r>
              <a:rPr lang="it"/>
              <a:t>ELEMENTI GRAFICI</a:t>
            </a:r>
            <a:endParaRPr/>
          </a:p>
        </p:txBody>
      </p:sp>
      <p:sp>
        <p:nvSpPr>
          <p:cNvPr id="3393" name="Google Shape;3393;p116"/>
          <p:cNvSpPr txBox="1"/>
          <p:nvPr>
            <p:ph idx="2" type="body"/>
          </p:nvPr>
        </p:nvSpPr>
        <p:spPr>
          <a:xfrm>
            <a:off x="494110" y="3529441"/>
            <a:ext cx="8371284"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GRAFICI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pic>
        <p:nvPicPr>
          <p:cNvPr id="3398" name="Google Shape;3398;p117"/>
          <p:cNvPicPr preferRelativeResize="0"/>
          <p:nvPr/>
        </p:nvPicPr>
        <p:blipFill rotWithShape="1">
          <a:blip r:embed="rId3">
            <a:alphaModFix/>
          </a:blip>
          <a:srcRect b="10035" l="0" r="0" t="0"/>
          <a:stretch/>
        </p:blipFill>
        <p:spPr>
          <a:xfrm>
            <a:off x="959029" y="1975175"/>
            <a:ext cx="3570882" cy="2565720"/>
          </a:xfrm>
          <a:prstGeom prst="rect">
            <a:avLst/>
          </a:prstGeom>
          <a:noFill/>
          <a:ln>
            <a:noFill/>
          </a:ln>
        </p:spPr>
      </p:pic>
      <p:grpSp>
        <p:nvGrpSpPr>
          <p:cNvPr id="3399" name="Google Shape;3399;p117"/>
          <p:cNvGrpSpPr/>
          <p:nvPr/>
        </p:nvGrpSpPr>
        <p:grpSpPr>
          <a:xfrm>
            <a:off x="2129637" y="2006051"/>
            <a:ext cx="2284776" cy="216000"/>
            <a:chOff x="3668706" y="5002579"/>
            <a:chExt cx="3046368" cy="288000"/>
          </a:xfrm>
        </p:grpSpPr>
        <p:sp>
          <p:nvSpPr>
            <p:cNvPr id="3400" name="Google Shape;3400;p117"/>
            <p:cNvSpPr/>
            <p:nvPr/>
          </p:nvSpPr>
          <p:spPr>
            <a:xfrm flipH="1">
              <a:off x="3668706" y="5002579"/>
              <a:ext cx="3046368" cy="288000"/>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401" name="Google Shape;3401;p117"/>
            <p:cNvSpPr/>
            <p:nvPr/>
          </p:nvSpPr>
          <p:spPr>
            <a:xfrm>
              <a:off x="3994484" y="5023469"/>
              <a:ext cx="2494849" cy="246221"/>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SELEZIONARE INSERISCI - GRAFICO</a:t>
              </a:r>
              <a:endParaRPr sz="1100"/>
            </a:p>
          </p:txBody>
        </p:sp>
        <p:pic>
          <p:nvPicPr>
            <p:cNvPr descr="PPT_02-31.png" id="3402" name="Google Shape;3402;p117"/>
            <p:cNvPicPr preferRelativeResize="0"/>
            <p:nvPr/>
          </p:nvPicPr>
          <p:blipFill rotWithShape="1">
            <a:blip r:embed="rId4">
              <a:alphaModFix/>
            </a:blip>
            <a:srcRect b="0" l="0" r="0" t="0"/>
            <a:stretch/>
          </p:blipFill>
          <p:spPr>
            <a:xfrm>
              <a:off x="3888111" y="5054026"/>
              <a:ext cx="185106" cy="185106"/>
            </a:xfrm>
            <a:prstGeom prst="rect">
              <a:avLst/>
            </a:prstGeom>
            <a:noFill/>
            <a:ln>
              <a:noFill/>
            </a:ln>
          </p:spPr>
        </p:pic>
      </p:grpSp>
      <p:grpSp>
        <p:nvGrpSpPr>
          <p:cNvPr id="3403" name="Google Shape;3403;p117"/>
          <p:cNvGrpSpPr/>
          <p:nvPr/>
        </p:nvGrpSpPr>
        <p:grpSpPr>
          <a:xfrm>
            <a:off x="534339" y="3119164"/>
            <a:ext cx="1576764" cy="216000"/>
            <a:chOff x="4612722" y="5424584"/>
            <a:chExt cx="2102352" cy="288000"/>
          </a:xfrm>
        </p:grpSpPr>
        <p:sp>
          <p:nvSpPr>
            <p:cNvPr id="3404" name="Google Shape;3404;p117"/>
            <p:cNvSpPr/>
            <p:nvPr/>
          </p:nvSpPr>
          <p:spPr>
            <a:xfrm flipH="1" rot="10800000">
              <a:off x="4612722" y="5424584"/>
              <a:ext cx="2102352" cy="288000"/>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405" name="Google Shape;3405;p117"/>
            <p:cNvSpPr/>
            <p:nvPr/>
          </p:nvSpPr>
          <p:spPr>
            <a:xfrm>
              <a:off x="4612722" y="5445474"/>
              <a:ext cx="1711822" cy="246221"/>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SELEZIONARE MODELLI</a:t>
              </a:r>
              <a:endParaRPr sz="1100"/>
            </a:p>
          </p:txBody>
        </p:sp>
        <p:pic>
          <p:nvPicPr>
            <p:cNvPr descr="PPT_02-32.png" id="3406" name="Google Shape;3406;p117"/>
            <p:cNvPicPr preferRelativeResize="0"/>
            <p:nvPr/>
          </p:nvPicPr>
          <p:blipFill rotWithShape="1">
            <a:blip r:embed="rId5">
              <a:alphaModFix/>
            </a:blip>
            <a:srcRect b="0" l="0" r="0" t="0"/>
            <a:stretch/>
          </p:blipFill>
          <p:spPr>
            <a:xfrm>
              <a:off x="6324544" y="5476031"/>
              <a:ext cx="185106" cy="185106"/>
            </a:xfrm>
            <a:prstGeom prst="rect">
              <a:avLst/>
            </a:prstGeom>
            <a:noFill/>
            <a:ln>
              <a:noFill/>
            </a:ln>
          </p:spPr>
        </p:pic>
      </p:grpSp>
      <p:sp>
        <p:nvSpPr>
          <p:cNvPr id="3407" name="Google Shape;3407;p117"/>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408" name="Google Shape;3408;p117"/>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409" name="Google Shape;3409;p117"/>
          <p:cNvSpPr txBox="1"/>
          <p:nvPr/>
        </p:nvSpPr>
        <p:spPr>
          <a:xfrm>
            <a:off x="278606" y="992365"/>
            <a:ext cx="5912869" cy="885515"/>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EFDC01"/>
              </a:buClr>
              <a:buSzPts val="1200"/>
              <a:buFont typeface="Arial"/>
              <a:buNone/>
            </a:pPr>
            <a:r>
              <a:rPr b="1" lang="it" sz="1200">
                <a:solidFill>
                  <a:schemeClr val="lt2"/>
                </a:solidFill>
                <a:latin typeface="Avenir"/>
                <a:ea typeface="Avenir"/>
                <a:cs typeface="Avenir"/>
                <a:sym typeface="Avenir"/>
              </a:rPr>
              <a:t>Per utilizzare i modelli di grafico</a:t>
            </a:r>
            <a:endParaRPr sz="1200">
              <a:solidFill>
                <a:schemeClr val="lt2"/>
              </a:solidFill>
              <a:latin typeface="Avenir"/>
              <a:ea typeface="Avenir"/>
              <a:cs typeface="Avenir"/>
              <a:sym typeface="Avenir"/>
            </a:endParaRPr>
          </a:p>
          <a:p>
            <a:pPr indent="-215900" lvl="0" marL="215900" marR="0" rtl="0" algn="l">
              <a:lnSpc>
                <a:spcPct val="100000"/>
              </a:lnSpc>
              <a:spcBef>
                <a:spcPts val="400"/>
              </a:spcBef>
              <a:spcAft>
                <a:spcPts val="0"/>
              </a:spcAft>
              <a:buClr>
                <a:srgbClr val="EFDC01"/>
              </a:buClr>
              <a:buSzPts val="1200"/>
              <a:buFont typeface="Avenir"/>
              <a:buAutoNum type="arabicParenR"/>
            </a:pPr>
            <a:r>
              <a:rPr lang="it" sz="1200">
                <a:solidFill>
                  <a:schemeClr val="lt2"/>
                </a:solidFill>
                <a:latin typeface="Avenir"/>
                <a:ea typeface="Avenir"/>
                <a:cs typeface="Avenir"/>
                <a:sym typeface="Avenir"/>
              </a:rPr>
              <a:t>Dalla scheda «Inserisci» selezionare “Grafico” </a:t>
            </a:r>
            <a:endParaRPr sz="1100"/>
          </a:p>
          <a:p>
            <a:pPr indent="-215900" lvl="0" marL="215900" marR="0" rtl="0" algn="l">
              <a:lnSpc>
                <a:spcPct val="100000"/>
              </a:lnSpc>
              <a:spcBef>
                <a:spcPts val="400"/>
              </a:spcBef>
              <a:spcAft>
                <a:spcPts val="0"/>
              </a:spcAft>
              <a:buClr>
                <a:srgbClr val="EFDC01"/>
              </a:buClr>
              <a:buSzPts val="1200"/>
              <a:buFont typeface="Avenir"/>
              <a:buAutoNum type="arabicParenR"/>
            </a:pPr>
            <a:r>
              <a:rPr lang="it" sz="1200">
                <a:solidFill>
                  <a:schemeClr val="lt2"/>
                </a:solidFill>
                <a:latin typeface="Avenir"/>
                <a:ea typeface="Avenir"/>
                <a:cs typeface="Avenir"/>
                <a:sym typeface="Avenir"/>
              </a:rPr>
              <a:t>Nella finestra «Inserisci grafico»,  selezionare «Modelli»</a:t>
            </a:r>
            <a:endParaRPr sz="1100"/>
          </a:p>
          <a:p>
            <a:pPr indent="-215900" lvl="0" marL="215900" marR="0" rtl="0" algn="l">
              <a:lnSpc>
                <a:spcPct val="100000"/>
              </a:lnSpc>
              <a:spcBef>
                <a:spcPts val="400"/>
              </a:spcBef>
              <a:spcAft>
                <a:spcPts val="0"/>
              </a:spcAft>
              <a:buClr>
                <a:srgbClr val="EFDC01"/>
              </a:buClr>
              <a:buSzPts val="1200"/>
              <a:buFont typeface="Avenir"/>
              <a:buAutoNum type="arabicParenR"/>
            </a:pPr>
            <a:r>
              <a:rPr lang="it" sz="1200">
                <a:solidFill>
                  <a:schemeClr val="lt2"/>
                </a:solidFill>
                <a:latin typeface="Avenir"/>
                <a:ea typeface="Avenir"/>
                <a:cs typeface="Avenir"/>
                <a:sym typeface="Avenir"/>
              </a:rPr>
              <a:t>Scegliere il grafico desiderato (istogramma/anello/pila) e selezionare «Ok»</a:t>
            </a:r>
            <a:endParaRPr sz="1100"/>
          </a:p>
        </p:txBody>
      </p:sp>
      <p:pic>
        <p:nvPicPr>
          <p:cNvPr id="3410" name="Google Shape;3410;p117"/>
          <p:cNvPicPr preferRelativeResize="0"/>
          <p:nvPr/>
        </p:nvPicPr>
        <p:blipFill rotWithShape="1">
          <a:blip r:embed="rId6">
            <a:alphaModFix/>
          </a:blip>
          <a:srcRect b="0" l="0" r="0" t="0"/>
          <a:stretch/>
        </p:blipFill>
        <p:spPr>
          <a:xfrm>
            <a:off x="5807406" y="2182254"/>
            <a:ext cx="3244820" cy="1983417"/>
          </a:xfrm>
          <a:prstGeom prst="rect">
            <a:avLst/>
          </a:prstGeom>
          <a:noFill/>
          <a:ln>
            <a:noFill/>
          </a:ln>
        </p:spPr>
      </p:pic>
      <p:sp>
        <p:nvSpPr>
          <p:cNvPr id="3411" name="Google Shape;3411;p117"/>
          <p:cNvSpPr/>
          <p:nvPr/>
        </p:nvSpPr>
        <p:spPr>
          <a:xfrm flipH="1">
            <a:off x="3389902" y="2887249"/>
            <a:ext cx="2284775" cy="216000"/>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412" name="Google Shape;3412;p117"/>
          <p:cNvSpPr/>
          <p:nvPr/>
        </p:nvSpPr>
        <p:spPr>
          <a:xfrm>
            <a:off x="3646565" y="2902916"/>
            <a:ext cx="1935050" cy="184666"/>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SCEGLIERE IL GRAFICO DESIDERATO</a:t>
            </a:r>
            <a:endParaRPr sz="1100"/>
          </a:p>
        </p:txBody>
      </p:sp>
      <p:pic>
        <p:nvPicPr>
          <p:cNvPr descr="PPT_02-33.png" id="3413" name="Google Shape;3413;p117"/>
          <p:cNvPicPr preferRelativeResize="0"/>
          <p:nvPr/>
        </p:nvPicPr>
        <p:blipFill rotWithShape="1">
          <a:blip r:embed="rId7">
            <a:alphaModFix/>
          </a:blip>
          <a:srcRect b="0" l="0" r="0" t="0"/>
          <a:stretch/>
        </p:blipFill>
        <p:spPr>
          <a:xfrm>
            <a:off x="3554457" y="2925834"/>
            <a:ext cx="138830" cy="1388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pic>
        <p:nvPicPr>
          <p:cNvPr id="3418" name="Google Shape;3418;p118"/>
          <p:cNvPicPr preferRelativeResize="0"/>
          <p:nvPr/>
        </p:nvPicPr>
        <p:blipFill rotWithShape="1">
          <a:blip r:embed="rId3">
            <a:alphaModFix/>
          </a:blip>
          <a:srcRect b="0" l="0" r="0" t="0"/>
          <a:stretch/>
        </p:blipFill>
        <p:spPr>
          <a:xfrm>
            <a:off x="278606" y="978694"/>
            <a:ext cx="4077890" cy="3606404"/>
          </a:xfrm>
          <a:prstGeom prst="rect">
            <a:avLst/>
          </a:prstGeom>
          <a:noFill/>
          <a:ln>
            <a:noFill/>
          </a:ln>
        </p:spPr>
      </p:pic>
      <p:sp>
        <p:nvSpPr>
          <p:cNvPr id="3419" name="Google Shape;3419;p118"/>
          <p:cNvSpPr txBox="1"/>
          <p:nvPr>
            <p:ph idx="1" type="body"/>
          </p:nvPr>
        </p:nvSpPr>
        <p:spPr>
          <a:xfrm>
            <a:off x="4724895" y="1271189"/>
            <a:ext cx="4140499" cy="3313907"/>
          </a:xfrm>
          <a:prstGeom prst="rect">
            <a:avLst/>
          </a:prstGeom>
          <a:noFill/>
          <a:ln>
            <a:noFill/>
          </a:ln>
        </p:spPr>
        <p:txBody>
          <a:bodyPr anchorCtr="0" anchor="t" bIns="0" lIns="0" spcFirstLastPara="1" rIns="0" wrap="square" tIns="0">
            <a:normAutofit/>
          </a:bodyPr>
          <a:lstStyle/>
          <a:p>
            <a:pPr indent="-215900" lvl="0" marL="215900" rtl="0" algn="l">
              <a:lnSpc>
                <a:spcPct val="100000"/>
              </a:lnSpc>
              <a:spcBef>
                <a:spcPts val="0"/>
              </a:spcBef>
              <a:spcAft>
                <a:spcPts val="0"/>
              </a:spcAft>
              <a:buSzPts val="1600"/>
              <a:buChar char="•"/>
            </a:pPr>
            <a:r>
              <a:rPr b="0" i="0" lang="it" sz="1400" u="none" strike="noStrike">
                <a:latin typeface="Arial"/>
                <a:ea typeface="Arial"/>
                <a:cs typeface="Arial"/>
                <a:sym typeface="Arial"/>
              </a:rPr>
              <a:t>Titolo grafico corpo 20pt, BOLD</a:t>
            </a:r>
            <a:endParaRPr/>
          </a:p>
          <a:p>
            <a:pPr indent="-215900" lvl="0" marL="215900" rtl="0" algn="l">
              <a:lnSpc>
                <a:spcPct val="100000"/>
              </a:lnSpc>
              <a:spcBef>
                <a:spcPts val="800"/>
              </a:spcBef>
              <a:spcAft>
                <a:spcPts val="0"/>
              </a:spcAft>
              <a:buSzPts val="1600"/>
              <a:buChar char="•"/>
            </a:pPr>
            <a:r>
              <a:rPr lang="it" sz="1400">
                <a:latin typeface="Arial"/>
                <a:ea typeface="Arial"/>
                <a:cs typeface="Arial"/>
                <a:sym typeface="Arial"/>
              </a:rPr>
              <a:t>Asse verticale e griglia orizzontale assenti </a:t>
            </a:r>
            <a:br>
              <a:rPr lang="it" sz="1400">
                <a:latin typeface="Arial"/>
                <a:ea typeface="Arial"/>
                <a:cs typeface="Arial"/>
                <a:sym typeface="Arial"/>
              </a:rPr>
            </a:br>
            <a:r>
              <a:rPr lang="it" sz="1400">
                <a:latin typeface="Arial"/>
                <a:ea typeface="Arial"/>
                <a:cs typeface="Arial"/>
                <a:sym typeface="Arial"/>
              </a:rPr>
              <a:t>(a meno che indispensabili)</a:t>
            </a:r>
            <a:endParaRPr/>
          </a:p>
          <a:p>
            <a:pPr indent="-215900" lvl="0" marL="215900" rtl="0" algn="l">
              <a:lnSpc>
                <a:spcPct val="100000"/>
              </a:lnSpc>
              <a:spcBef>
                <a:spcPts val="800"/>
              </a:spcBef>
              <a:spcAft>
                <a:spcPts val="0"/>
              </a:spcAft>
              <a:buSzPts val="1600"/>
              <a:buChar char="•"/>
            </a:pPr>
            <a:r>
              <a:rPr b="0" i="0" lang="it" sz="1400" u="none" strike="noStrike">
                <a:latin typeface="Arial"/>
                <a:ea typeface="Arial"/>
                <a:cs typeface="Arial"/>
                <a:sym typeface="Arial"/>
              </a:rPr>
              <a:t>Asse orizzontal</a:t>
            </a:r>
            <a:r>
              <a:rPr lang="it" sz="1400">
                <a:latin typeface="Arial"/>
                <a:ea typeface="Arial"/>
                <a:cs typeface="Arial"/>
                <a:sym typeface="Arial"/>
              </a:rPr>
              <a:t>e con linea GIALLA, 1 pt</a:t>
            </a:r>
            <a:endParaRPr sz="1400">
              <a:latin typeface="Arial"/>
              <a:ea typeface="Arial"/>
              <a:cs typeface="Arial"/>
              <a:sym typeface="Arial"/>
            </a:endParaRPr>
          </a:p>
          <a:p>
            <a:pPr indent="-215900" lvl="0" marL="215900" rtl="0" algn="l">
              <a:lnSpc>
                <a:spcPct val="100000"/>
              </a:lnSpc>
              <a:spcBef>
                <a:spcPts val="800"/>
              </a:spcBef>
              <a:spcAft>
                <a:spcPts val="0"/>
              </a:spcAft>
              <a:buSzPts val="1600"/>
              <a:buChar char="•"/>
            </a:pPr>
            <a:r>
              <a:rPr b="0" i="0" lang="it" sz="1400" u="none" strike="noStrike">
                <a:latin typeface="Arial"/>
                <a:ea typeface="Arial"/>
                <a:cs typeface="Arial"/>
                <a:sym typeface="Arial"/>
              </a:rPr>
              <a:t>Legenda sotto il grafico, con possibiltà di cambiare per necessità</a:t>
            </a:r>
            <a:endParaRPr/>
          </a:p>
          <a:p>
            <a:pPr indent="-215900" lvl="0" marL="215900" rtl="0" algn="l">
              <a:lnSpc>
                <a:spcPct val="100000"/>
              </a:lnSpc>
              <a:spcBef>
                <a:spcPts val="800"/>
              </a:spcBef>
              <a:spcAft>
                <a:spcPts val="0"/>
              </a:spcAft>
              <a:buSzPts val="1600"/>
              <a:buChar char="•"/>
            </a:pPr>
            <a:r>
              <a:rPr lang="it" sz="1400">
                <a:latin typeface="Arial"/>
                <a:ea typeface="Arial"/>
                <a:cs typeface="Arial"/>
                <a:sym typeface="Arial"/>
              </a:rPr>
              <a:t>Colori:</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focus</a:t>
            </a:r>
            <a:r>
              <a:rPr lang="it" sz="1200">
                <a:latin typeface="Arial"/>
                <a:ea typeface="Arial"/>
                <a:cs typeface="Arial"/>
                <a:sym typeface="Arial"/>
              </a:rPr>
              <a:t>: BLU</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di raffronto: Toni di GRIGIO + Toni di GIALLO come da paletta colori</a:t>
            </a:r>
            <a:endParaRPr/>
          </a:p>
          <a:p>
            <a:pPr indent="-215900" lvl="1" marL="406400" rtl="0" algn="l">
              <a:lnSpc>
                <a:spcPct val="100000"/>
              </a:lnSpc>
              <a:spcBef>
                <a:spcPts val="400"/>
              </a:spcBef>
              <a:spcAft>
                <a:spcPts val="0"/>
              </a:spcAft>
              <a:buSzPts val="1400"/>
              <a:buChar char="▪"/>
            </a:pPr>
            <a:r>
              <a:rPr lang="it" sz="1200">
                <a:latin typeface="Arial"/>
                <a:ea typeface="Arial"/>
                <a:cs typeface="Arial"/>
                <a:sym typeface="Arial"/>
              </a:rPr>
              <a:t>Serie altro focus: GIALLO</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Etichette al centro del grafico</a:t>
            </a:r>
            <a:r>
              <a:rPr lang="it" sz="1200">
                <a:latin typeface="Arial"/>
                <a:ea typeface="Arial"/>
                <a:cs typeface="Arial"/>
                <a:sym typeface="Arial"/>
              </a:rPr>
              <a:t>, colori in contrasto </a:t>
            </a:r>
            <a:r>
              <a:rPr b="0" i="0" lang="it" sz="1200" u="none" strike="noStrike">
                <a:latin typeface="Arial"/>
                <a:ea typeface="Arial"/>
                <a:cs typeface="Arial"/>
                <a:sym typeface="Arial"/>
              </a:rPr>
              <a:t>12pt, focus BOLD. Tutto in proporzione alla grande del grafico.</a:t>
            </a:r>
            <a:endParaRPr/>
          </a:p>
        </p:txBody>
      </p:sp>
      <p:sp>
        <p:nvSpPr>
          <p:cNvPr id="3420" name="Google Shape;3420;p118"/>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421" name="Google Shape;3421;p118"/>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422" name="Google Shape;3422;p118"/>
          <p:cNvSpPr/>
          <p:nvPr/>
        </p:nvSpPr>
        <p:spPr>
          <a:xfrm>
            <a:off x="872277" y="971107"/>
            <a:ext cx="2231682"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Grafico a istogramma</a:t>
            </a:r>
            <a:endParaRPr b="0" i="0" sz="1500" u="none" cap="none" strike="noStrike">
              <a:solidFill>
                <a:srgbClr val="0047BB"/>
              </a:solidFill>
              <a:latin typeface="Avenir"/>
              <a:ea typeface="Avenir"/>
              <a:cs typeface="Avenir"/>
              <a:sym typeface="Avenir"/>
            </a:endParaRPr>
          </a:p>
        </p:txBody>
      </p:sp>
      <p:cxnSp>
        <p:nvCxnSpPr>
          <p:cNvPr id="3423" name="Google Shape;3423;p118"/>
          <p:cNvCxnSpPr/>
          <p:nvPr/>
        </p:nvCxnSpPr>
        <p:spPr>
          <a:xfrm>
            <a:off x="815586" y="1256656"/>
            <a:ext cx="2099998" cy="0"/>
          </a:xfrm>
          <a:prstGeom prst="straightConnector1">
            <a:avLst/>
          </a:prstGeom>
          <a:noFill/>
          <a:ln cap="flat" cmpd="sng" w="12700">
            <a:solidFill>
              <a:schemeClr val="accent1"/>
            </a:solidFill>
            <a:prstDash val="solid"/>
            <a:miter lim="800000"/>
            <a:headEnd len="sm" w="sm" type="none"/>
            <a:tailEnd len="sm" w="sm" type="none"/>
          </a:ln>
        </p:spPr>
      </p:cxnSp>
      <p:grpSp>
        <p:nvGrpSpPr>
          <p:cNvPr id="3424" name="Google Shape;3424;p118"/>
          <p:cNvGrpSpPr/>
          <p:nvPr/>
        </p:nvGrpSpPr>
        <p:grpSpPr>
          <a:xfrm>
            <a:off x="285919" y="986656"/>
            <a:ext cx="540000" cy="540000"/>
            <a:chOff x="630463" y="1530418"/>
            <a:chExt cx="899856" cy="899856"/>
          </a:xfrm>
        </p:grpSpPr>
        <p:sp>
          <p:nvSpPr>
            <p:cNvPr id="3425" name="Google Shape;3425;p118"/>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426" name="Google Shape;3426;p118"/>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pic>
        <p:nvPicPr>
          <p:cNvPr descr="Immagine che contiene tavolo&#10;&#10;Descrizione generata automaticamente" id="1585" name="Google Shape;1585;p74"/>
          <p:cNvPicPr preferRelativeResize="0"/>
          <p:nvPr/>
        </p:nvPicPr>
        <p:blipFill rotWithShape="1">
          <a:blip r:embed="rId3">
            <a:alphaModFix/>
          </a:blip>
          <a:srcRect b="0" l="0" r="0" t="0"/>
          <a:stretch/>
        </p:blipFill>
        <p:spPr>
          <a:xfrm>
            <a:off x="4195273" y="1182117"/>
            <a:ext cx="4670121" cy="2779266"/>
          </a:xfrm>
          <a:prstGeom prst="rect">
            <a:avLst/>
          </a:prstGeom>
          <a:noFill/>
          <a:ln>
            <a:noFill/>
          </a:ln>
        </p:spPr>
      </p:pic>
      <p:sp>
        <p:nvSpPr>
          <p:cNvPr id="1586" name="Google Shape;1586;p74"/>
          <p:cNvSpPr/>
          <p:nvPr/>
        </p:nvSpPr>
        <p:spPr>
          <a:xfrm>
            <a:off x="4354475" y="1553247"/>
            <a:ext cx="277164" cy="277164"/>
          </a:xfrm>
          <a:prstGeom prst="mathPlus">
            <a:avLst>
              <a:gd fmla="val 4915" name="adj1"/>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87" name="Google Shape;1587;p74"/>
          <p:cNvSpPr/>
          <p:nvPr/>
        </p:nvSpPr>
        <p:spPr>
          <a:xfrm>
            <a:off x="8450880" y="1552572"/>
            <a:ext cx="277164" cy="277164"/>
          </a:xfrm>
          <a:prstGeom prst="mathPlus">
            <a:avLst>
              <a:gd fmla="val 4915" name="adj1"/>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88" name="Google Shape;1588;p74"/>
          <p:cNvSpPr/>
          <p:nvPr/>
        </p:nvSpPr>
        <p:spPr>
          <a:xfrm>
            <a:off x="4355375" y="3375603"/>
            <a:ext cx="277164" cy="277164"/>
          </a:xfrm>
          <a:prstGeom prst="mathPlus">
            <a:avLst>
              <a:gd fmla="val 4915" name="adj1"/>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89" name="Google Shape;1589;p74"/>
          <p:cNvSpPr/>
          <p:nvPr/>
        </p:nvSpPr>
        <p:spPr>
          <a:xfrm>
            <a:off x="8454301" y="3375603"/>
            <a:ext cx="277164" cy="277164"/>
          </a:xfrm>
          <a:prstGeom prst="mathPlus">
            <a:avLst>
              <a:gd fmla="val 4915" name="adj1"/>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90" name="Google Shape;1590;p74"/>
          <p:cNvSpPr/>
          <p:nvPr/>
        </p:nvSpPr>
        <p:spPr>
          <a:xfrm>
            <a:off x="4494002" y="1688436"/>
            <a:ext cx="4094633" cy="1819536"/>
          </a:xfrm>
          <a:prstGeom prst="rect">
            <a:avLst/>
          </a:prstGeom>
          <a:noFill/>
          <a:ln cap="flat" cmpd="sng" w="9525">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1591" name="Google Shape;1591;p74"/>
          <p:cNvSpPr txBox="1"/>
          <p:nvPr>
            <p:ph idx="1" type="body"/>
          </p:nvPr>
        </p:nvSpPr>
        <p:spPr>
          <a:xfrm>
            <a:off x="294816" y="978694"/>
            <a:ext cx="3654980" cy="3606404"/>
          </a:xfrm>
          <a:prstGeom prst="rect">
            <a:avLst/>
          </a:prstGeom>
          <a:noFill/>
          <a:ln>
            <a:noFill/>
          </a:ln>
        </p:spPr>
        <p:txBody>
          <a:bodyPr anchorCtr="0" anchor="t" bIns="0" lIns="0" spcFirstLastPara="1" rIns="0" wrap="square" tIns="0">
            <a:normAutofit fontScale="85000" lnSpcReduction="20000"/>
          </a:bodyPr>
          <a:lstStyle/>
          <a:p>
            <a:pPr indent="-211455" lvl="0" marL="215900" rtl="0" algn="l">
              <a:lnSpc>
                <a:spcPct val="120000"/>
              </a:lnSpc>
              <a:spcBef>
                <a:spcPts val="0"/>
              </a:spcBef>
              <a:spcAft>
                <a:spcPts val="0"/>
              </a:spcAft>
              <a:buSzPct val="120000"/>
              <a:buChar char="•"/>
            </a:pPr>
            <a:r>
              <a:rPr lang="it" sz="1500">
                <a:solidFill>
                  <a:schemeClr val="lt2"/>
                </a:solidFill>
              </a:rPr>
              <a:t>Prestare attenzione alle guide passanti dagli indicatori triangolari blu.</a:t>
            </a:r>
            <a:br>
              <a:rPr lang="it" sz="1500">
                <a:solidFill>
                  <a:schemeClr val="lt2"/>
                </a:solidFill>
              </a:rPr>
            </a:br>
            <a:r>
              <a:rPr lang="it" sz="1500">
                <a:solidFill>
                  <a:schemeClr val="lt2"/>
                </a:solidFill>
              </a:rPr>
              <a:t>NON spostarle né permettere ai testi, le immagini, diagrammi, tabelle, ecc di andare oltre l’area individuata da queste guide.</a:t>
            </a:r>
            <a:endParaRPr/>
          </a:p>
          <a:p>
            <a:pPr indent="-211455" lvl="0" marL="215900" rtl="0" algn="l">
              <a:lnSpc>
                <a:spcPct val="120000"/>
              </a:lnSpc>
              <a:spcBef>
                <a:spcPts val="800"/>
              </a:spcBef>
              <a:spcAft>
                <a:spcPts val="0"/>
              </a:spcAft>
              <a:buSzPct val="120000"/>
              <a:buChar char="•"/>
            </a:pPr>
            <a:r>
              <a:rPr lang="it" sz="1500">
                <a:solidFill>
                  <a:schemeClr val="lt2"/>
                </a:solidFill>
              </a:rPr>
              <a:t>È possibile creare più guide su una slide per aiutare con l'allineamento. Per fare questo, posizionare il mouse su una delle guide esistenti e quindi trascinarla con il tasto CTRL premuto.</a:t>
            </a:r>
            <a:endParaRPr/>
          </a:p>
          <a:p>
            <a:pPr indent="-211455" lvl="0" marL="215900" rtl="0" algn="l">
              <a:lnSpc>
                <a:spcPct val="120000"/>
              </a:lnSpc>
              <a:spcBef>
                <a:spcPts val="800"/>
              </a:spcBef>
              <a:spcAft>
                <a:spcPts val="0"/>
              </a:spcAft>
              <a:buSzPct val="120000"/>
              <a:buChar char="•"/>
            </a:pPr>
            <a:r>
              <a:rPr lang="it" sz="1500">
                <a:solidFill>
                  <a:schemeClr val="lt2"/>
                </a:solidFill>
              </a:rPr>
              <a:t>Per sbarazzarsi di una guida in una diapositiva basta trascinarla fuori dalla diapositiva e sparirà.</a:t>
            </a:r>
            <a:endParaRPr/>
          </a:p>
          <a:p>
            <a:pPr indent="-211455" lvl="0" marL="215900" rtl="0" algn="l">
              <a:lnSpc>
                <a:spcPct val="120000"/>
              </a:lnSpc>
              <a:spcBef>
                <a:spcPts val="800"/>
              </a:spcBef>
              <a:spcAft>
                <a:spcPts val="0"/>
              </a:spcAft>
              <a:buSzPct val="120000"/>
              <a:buChar char="•"/>
            </a:pPr>
            <a:r>
              <a:rPr lang="it" sz="1500">
                <a:solidFill>
                  <a:schemeClr val="lt2"/>
                </a:solidFill>
              </a:rPr>
              <a:t>NB: Non è possibile eliminare le guide VERDI, ma se non si vuole vederle, selezionare la scheda "Visualizza" e deselezionare "Guide".</a:t>
            </a:r>
            <a:endParaRPr/>
          </a:p>
        </p:txBody>
      </p:sp>
      <p:sp>
        <p:nvSpPr>
          <p:cNvPr id="1592" name="Google Shape;1592;p74"/>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COME USARE QUESTO TEMPLATE</a:t>
            </a:r>
            <a:endParaRPr/>
          </a:p>
        </p:txBody>
      </p:sp>
      <p:sp>
        <p:nvSpPr>
          <p:cNvPr id="1593" name="Google Shape;1593;p74"/>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LIMITI DELLE SLIDE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119"/>
          <p:cNvSpPr txBox="1"/>
          <p:nvPr>
            <p:ph idx="1" type="body"/>
          </p:nvPr>
        </p:nvSpPr>
        <p:spPr>
          <a:xfrm>
            <a:off x="4724895" y="1271189"/>
            <a:ext cx="4140499" cy="3313907"/>
          </a:xfrm>
          <a:prstGeom prst="rect">
            <a:avLst/>
          </a:prstGeom>
          <a:noFill/>
          <a:ln>
            <a:noFill/>
          </a:ln>
        </p:spPr>
        <p:txBody>
          <a:bodyPr anchorCtr="0" anchor="t" bIns="0" lIns="0" spcFirstLastPara="1" rIns="0" wrap="square" tIns="0">
            <a:normAutofit/>
          </a:bodyPr>
          <a:lstStyle/>
          <a:p>
            <a:pPr indent="-215900" lvl="0" marL="215900" rtl="0" algn="l">
              <a:lnSpc>
                <a:spcPct val="100000"/>
              </a:lnSpc>
              <a:spcBef>
                <a:spcPts val="0"/>
              </a:spcBef>
              <a:spcAft>
                <a:spcPts val="0"/>
              </a:spcAft>
              <a:buSzPts val="1600"/>
              <a:buChar char="•"/>
            </a:pPr>
            <a:r>
              <a:rPr b="0" i="0" lang="it" sz="1400" u="none" strike="noStrike">
                <a:latin typeface="Arial"/>
                <a:ea typeface="Arial"/>
                <a:cs typeface="Arial"/>
                <a:sym typeface="Arial"/>
              </a:rPr>
              <a:t>Titolo grafico corpo 20pt, BOLD</a:t>
            </a:r>
            <a:endParaRPr/>
          </a:p>
          <a:p>
            <a:pPr indent="-215900" lvl="0" marL="215900" rtl="0" algn="l">
              <a:lnSpc>
                <a:spcPct val="100000"/>
              </a:lnSpc>
              <a:spcBef>
                <a:spcPts val="800"/>
              </a:spcBef>
              <a:spcAft>
                <a:spcPts val="0"/>
              </a:spcAft>
              <a:buSzPts val="1600"/>
              <a:buChar char="•"/>
            </a:pPr>
            <a:r>
              <a:rPr lang="it" sz="1400">
                <a:latin typeface="Arial"/>
                <a:ea typeface="Arial"/>
                <a:cs typeface="Arial"/>
                <a:sym typeface="Arial"/>
              </a:rPr>
              <a:t>Asse verticale e griglia orizzontale assenti </a:t>
            </a:r>
            <a:br>
              <a:rPr lang="it" sz="1400">
                <a:latin typeface="Arial"/>
                <a:ea typeface="Arial"/>
                <a:cs typeface="Arial"/>
                <a:sym typeface="Arial"/>
              </a:rPr>
            </a:br>
            <a:r>
              <a:rPr lang="it" sz="1400">
                <a:latin typeface="Arial"/>
                <a:ea typeface="Arial"/>
                <a:cs typeface="Arial"/>
                <a:sym typeface="Arial"/>
              </a:rPr>
              <a:t>(a meno che indispensabili)</a:t>
            </a:r>
            <a:endParaRPr/>
          </a:p>
          <a:p>
            <a:pPr indent="-215900" lvl="0" marL="215900" rtl="0" algn="l">
              <a:lnSpc>
                <a:spcPct val="100000"/>
              </a:lnSpc>
              <a:spcBef>
                <a:spcPts val="800"/>
              </a:spcBef>
              <a:spcAft>
                <a:spcPts val="0"/>
              </a:spcAft>
              <a:buSzPts val="1600"/>
              <a:buChar char="•"/>
            </a:pPr>
            <a:r>
              <a:rPr b="0" i="0" lang="it" sz="1400" u="none" strike="noStrike">
                <a:latin typeface="Arial"/>
                <a:ea typeface="Arial"/>
                <a:cs typeface="Arial"/>
                <a:sym typeface="Arial"/>
              </a:rPr>
              <a:t>Asse orizzontal</a:t>
            </a:r>
            <a:r>
              <a:rPr lang="it" sz="1400">
                <a:latin typeface="Arial"/>
                <a:ea typeface="Arial"/>
                <a:cs typeface="Arial"/>
                <a:sym typeface="Arial"/>
              </a:rPr>
              <a:t>e con linea GIALLA, 1 pt</a:t>
            </a:r>
            <a:endParaRPr sz="1400">
              <a:latin typeface="Arial"/>
              <a:ea typeface="Arial"/>
              <a:cs typeface="Arial"/>
              <a:sym typeface="Arial"/>
            </a:endParaRPr>
          </a:p>
          <a:p>
            <a:pPr indent="-215900" lvl="0" marL="215900" rtl="0" algn="l">
              <a:lnSpc>
                <a:spcPct val="100000"/>
              </a:lnSpc>
              <a:spcBef>
                <a:spcPts val="800"/>
              </a:spcBef>
              <a:spcAft>
                <a:spcPts val="0"/>
              </a:spcAft>
              <a:buSzPts val="1600"/>
              <a:buChar char="•"/>
            </a:pPr>
            <a:r>
              <a:rPr b="0" i="0" lang="it" sz="1400" u="none" strike="noStrike">
                <a:latin typeface="Arial"/>
                <a:ea typeface="Arial"/>
                <a:cs typeface="Arial"/>
                <a:sym typeface="Arial"/>
              </a:rPr>
              <a:t>Legenda sotto il grafico, con possibiltà di cambiare per necessità</a:t>
            </a:r>
            <a:endParaRPr/>
          </a:p>
          <a:p>
            <a:pPr indent="-215900" lvl="0" marL="215900" rtl="0" algn="l">
              <a:lnSpc>
                <a:spcPct val="100000"/>
              </a:lnSpc>
              <a:spcBef>
                <a:spcPts val="800"/>
              </a:spcBef>
              <a:spcAft>
                <a:spcPts val="0"/>
              </a:spcAft>
              <a:buSzPts val="1600"/>
              <a:buChar char="•"/>
            </a:pPr>
            <a:r>
              <a:rPr lang="it" sz="1400">
                <a:latin typeface="Arial"/>
                <a:ea typeface="Arial"/>
                <a:cs typeface="Arial"/>
                <a:sym typeface="Arial"/>
              </a:rPr>
              <a:t>Colori:</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focus</a:t>
            </a:r>
            <a:r>
              <a:rPr lang="it" sz="1200">
                <a:latin typeface="Arial"/>
                <a:ea typeface="Arial"/>
                <a:cs typeface="Arial"/>
                <a:sym typeface="Arial"/>
              </a:rPr>
              <a:t>: BLU</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di raffronto: Toni di GRIGIO + Toni di GIALLO come da paletta colori</a:t>
            </a:r>
            <a:endParaRPr/>
          </a:p>
          <a:p>
            <a:pPr indent="-215900" lvl="1" marL="406400" rtl="0" algn="l">
              <a:lnSpc>
                <a:spcPct val="100000"/>
              </a:lnSpc>
              <a:spcBef>
                <a:spcPts val="400"/>
              </a:spcBef>
              <a:spcAft>
                <a:spcPts val="0"/>
              </a:spcAft>
              <a:buSzPts val="1400"/>
              <a:buChar char="▪"/>
            </a:pPr>
            <a:r>
              <a:rPr lang="it" sz="1200">
                <a:latin typeface="Arial"/>
                <a:ea typeface="Arial"/>
                <a:cs typeface="Arial"/>
                <a:sym typeface="Arial"/>
              </a:rPr>
              <a:t>Serie altro focus: GIALLO</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Etichette al centro del grafico</a:t>
            </a:r>
            <a:r>
              <a:rPr lang="it" sz="1200">
                <a:latin typeface="Arial"/>
                <a:ea typeface="Arial"/>
                <a:cs typeface="Arial"/>
                <a:sym typeface="Arial"/>
              </a:rPr>
              <a:t>, colori in contrasto </a:t>
            </a:r>
            <a:r>
              <a:rPr b="0" i="0" lang="it" sz="1200" u="none" strike="noStrike">
                <a:latin typeface="Arial"/>
                <a:ea typeface="Arial"/>
                <a:cs typeface="Arial"/>
                <a:sym typeface="Arial"/>
              </a:rPr>
              <a:t>12pt, focus BOLD. Tutto in proporzione alla grande del grafico.</a:t>
            </a:r>
            <a:endParaRPr/>
          </a:p>
        </p:txBody>
      </p:sp>
      <p:sp>
        <p:nvSpPr>
          <p:cNvPr id="3432" name="Google Shape;3432;p119"/>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433" name="Google Shape;3433;p119"/>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434" name="Google Shape;3434;p119"/>
          <p:cNvSpPr/>
          <p:nvPr/>
        </p:nvSpPr>
        <p:spPr>
          <a:xfrm>
            <a:off x="876560" y="971107"/>
            <a:ext cx="2759129"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Grafico con colonne in pila</a:t>
            </a:r>
            <a:endParaRPr sz="1100"/>
          </a:p>
        </p:txBody>
      </p:sp>
      <p:cxnSp>
        <p:nvCxnSpPr>
          <p:cNvPr id="3435" name="Google Shape;3435;p119"/>
          <p:cNvCxnSpPr/>
          <p:nvPr/>
        </p:nvCxnSpPr>
        <p:spPr>
          <a:xfrm>
            <a:off x="819870" y="1256656"/>
            <a:ext cx="2440773" cy="0"/>
          </a:xfrm>
          <a:prstGeom prst="straightConnector1">
            <a:avLst/>
          </a:prstGeom>
          <a:noFill/>
          <a:ln cap="flat" cmpd="sng" w="12700">
            <a:solidFill>
              <a:schemeClr val="accent1"/>
            </a:solidFill>
            <a:prstDash val="solid"/>
            <a:miter lim="800000"/>
            <a:headEnd len="sm" w="sm" type="none"/>
            <a:tailEnd len="sm" w="sm" type="none"/>
          </a:ln>
        </p:spPr>
      </p:cxnSp>
      <p:grpSp>
        <p:nvGrpSpPr>
          <p:cNvPr id="3436" name="Google Shape;3436;p119"/>
          <p:cNvGrpSpPr/>
          <p:nvPr/>
        </p:nvGrpSpPr>
        <p:grpSpPr>
          <a:xfrm>
            <a:off x="290203" y="986656"/>
            <a:ext cx="540000" cy="540000"/>
            <a:chOff x="630463" y="1530418"/>
            <a:chExt cx="899856" cy="899856"/>
          </a:xfrm>
        </p:grpSpPr>
        <p:sp>
          <p:nvSpPr>
            <p:cNvPr id="3437" name="Google Shape;3437;p119"/>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438" name="Google Shape;3438;p119"/>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pic>
        <p:nvPicPr>
          <p:cNvPr id="3439" name="Google Shape;3439;p119"/>
          <p:cNvPicPr preferRelativeResize="0"/>
          <p:nvPr/>
        </p:nvPicPr>
        <p:blipFill rotWithShape="1">
          <a:blip r:embed="rId3">
            <a:alphaModFix/>
          </a:blip>
          <a:srcRect b="0" l="0" r="0" t="0"/>
          <a:stretch/>
        </p:blipFill>
        <p:spPr>
          <a:xfrm>
            <a:off x="266680" y="1694705"/>
            <a:ext cx="4140499" cy="28461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p120"/>
          <p:cNvSpPr txBox="1"/>
          <p:nvPr>
            <p:ph idx="1" type="body"/>
          </p:nvPr>
        </p:nvSpPr>
        <p:spPr>
          <a:xfrm>
            <a:off x="4724895" y="1271190"/>
            <a:ext cx="4140499" cy="2494899"/>
          </a:xfrm>
          <a:prstGeom prst="rect">
            <a:avLst/>
          </a:prstGeom>
          <a:noFill/>
          <a:ln>
            <a:noFill/>
          </a:ln>
        </p:spPr>
        <p:txBody>
          <a:bodyPr anchorCtr="0" anchor="t" bIns="0" lIns="0" spcFirstLastPara="1" rIns="0" wrap="square" tIns="0">
            <a:normAutofit/>
          </a:bodyPr>
          <a:lstStyle/>
          <a:p>
            <a:pPr indent="-215900" lvl="0" marL="215900" rtl="0" algn="l">
              <a:lnSpc>
                <a:spcPct val="100000"/>
              </a:lnSpc>
              <a:spcBef>
                <a:spcPts val="0"/>
              </a:spcBef>
              <a:spcAft>
                <a:spcPts val="0"/>
              </a:spcAft>
              <a:buSzPts val="1400"/>
              <a:buChar char="•"/>
            </a:pPr>
            <a:r>
              <a:rPr b="0" i="0" lang="it" sz="1200" u="none" strike="noStrike">
                <a:latin typeface="Arial"/>
                <a:ea typeface="Arial"/>
                <a:cs typeface="Arial"/>
                <a:sym typeface="Arial"/>
              </a:rPr>
              <a:t>Titolo grafico corpo 20pt, BOLD</a:t>
            </a:r>
            <a:endParaRPr/>
          </a:p>
          <a:p>
            <a:pPr indent="-215900" lvl="0" marL="215900" rtl="0" algn="l">
              <a:lnSpc>
                <a:spcPct val="100000"/>
              </a:lnSpc>
              <a:spcBef>
                <a:spcPts val="800"/>
              </a:spcBef>
              <a:spcAft>
                <a:spcPts val="0"/>
              </a:spcAft>
              <a:buSzPts val="1400"/>
              <a:buChar char="•"/>
            </a:pPr>
            <a:r>
              <a:rPr b="0" i="0" lang="it" sz="1200" u="none" strike="noStrike">
                <a:latin typeface="Arial"/>
                <a:ea typeface="Arial"/>
                <a:cs typeface="Arial"/>
                <a:sym typeface="Arial"/>
              </a:rPr>
              <a:t>Legenda a fianco il grafico, con possibilità di cambiare per necessità</a:t>
            </a:r>
            <a:endParaRPr/>
          </a:p>
          <a:p>
            <a:pPr indent="-215900" lvl="0" marL="215900" rtl="0" algn="l">
              <a:lnSpc>
                <a:spcPct val="100000"/>
              </a:lnSpc>
              <a:spcBef>
                <a:spcPts val="800"/>
              </a:spcBef>
              <a:spcAft>
                <a:spcPts val="0"/>
              </a:spcAft>
              <a:buSzPts val="1400"/>
              <a:buChar char="•"/>
            </a:pPr>
            <a:r>
              <a:rPr lang="it" sz="1200">
                <a:latin typeface="Arial"/>
                <a:ea typeface="Arial"/>
                <a:cs typeface="Arial"/>
                <a:sym typeface="Arial"/>
              </a:rPr>
              <a:t>Colori:</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focus</a:t>
            </a:r>
            <a:r>
              <a:rPr lang="it" sz="1200">
                <a:latin typeface="Arial"/>
                <a:ea typeface="Arial"/>
                <a:cs typeface="Arial"/>
                <a:sym typeface="Arial"/>
              </a:rPr>
              <a:t>: BLU</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Serie di raffronto: Toni di GRIGIO + Toni di GIALLO come da paletta colori</a:t>
            </a:r>
            <a:endParaRPr/>
          </a:p>
          <a:p>
            <a:pPr indent="-215900" lvl="1" marL="406400" rtl="0" algn="l">
              <a:lnSpc>
                <a:spcPct val="100000"/>
              </a:lnSpc>
              <a:spcBef>
                <a:spcPts val="400"/>
              </a:spcBef>
              <a:spcAft>
                <a:spcPts val="0"/>
              </a:spcAft>
              <a:buSzPts val="1400"/>
              <a:buChar char="▪"/>
            </a:pPr>
            <a:r>
              <a:rPr lang="it" sz="1200">
                <a:latin typeface="Arial"/>
                <a:ea typeface="Arial"/>
                <a:cs typeface="Arial"/>
                <a:sym typeface="Arial"/>
              </a:rPr>
              <a:t>Serie altro focus: GIALLO</a:t>
            </a:r>
            <a:endParaRPr/>
          </a:p>
          <a:p>
            <a:pPr indent="-215900" lvl="1" marL="406400" rtl="0" algn="l">
              <a:lnSpc>
                <a:spcPct val="100000"/>
              </a:lnSpc>
              <a:spcBef>
                <a:spcPts val="400"/>
              </a:spcBef>
              <a:spcAft>
                <a:spcPts val="0"/>
              </a:spcAft>
              <a:buSzPts val="1400"/>
              <a:buChar char="▪"/>
            </a:pPr>
            <a:r>
              <a:rPr b="0" i="0" lang="it" sz="1200" u="none" strike="noStrike">
                <a:latin typeface="Arial"/>
                <a:ea typeface="Arial"/>
                <a:cs typeface="Arial"/>
                <a:sym typeface="Arial"/>
              </a:rPr>
              <a:t>Etichette al centro del grafico</a:t>
            </a:r>
            <a:r>
              <a:rPr lang="it" sz="1200">
                <a:latin typeface="Arial"/>
                <a:ea typeface="Arial"/>
                <a:cs typeface="Arial"/>
                <a:sym typeface="Arial"/>
              </a:rPr>
              <a:t>, colori in contrasto </a:t>
            </a:r>
            <a:r>
              <a:rPr b="0" i="0" lang="it" sz="1200" u="none" strike="noStrike">
                <a:latin typeface="Arial"/>
                <a:ea typeface="Arial"/>
                <a:cs typeface="Arial"/>
                <a:sym typeface="Arial"/>
              </a:rPr>
              <a:t>12pt, focus BOLD. Tutto in proporzione alla grande del grafico.</a:t>
            </a:r>
            <a:endParaRPr/>
          </a:p>
        </p:txBody>
      </p:sp>
      <p:sp>
        <p:nvSpPr>
          <p:cNvPr id="3445" name="Google Shape;3445;p120"/>
          <p:cNvSpPr txBox="1"/>
          <p:nvPr>
            <p:ph idx="3"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446" name="Google Shape;3446;p120"/>
          <p:cNvSpPr txBox="1"/>
          <p:nvPr>
            <p:ph idx="4"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447" name="Google Shape;3447;p120"/>
          <p:cNvSpPr/>
          <p:nvPr/>
        </p:nvSpPr>
        <p:spPr>
          <a:xfrm>
            <a:off x="873094" y="971107"/>
            <a:ext cx="2759129"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Grafico a torta</a:t>
            </a:r>
            <a:endParaRPr sz="1100"/>
          </a:p>
        </p:txBody>
      </p:sp>
      <p:cxnSp>
        <p:nvCxnSpPr>
          <p:cNvPr id="3448" name="Google Shape;3448;p120"/>
          <p:cNvCxnSpPr/>
          <p:nvPr/>
        </p:nvCxnSpPr>
        <p:spPr>
          <a:xfrm>
            <a:off x="816404" y="1256656"/>
            <a:ext cx="2440773" cy="0"/>
          </a:xfrm>
          <a:prstGeom prst="straightConnector1">
            <a:avLst/>
          </a:prstGeom>
          <a:noFill/>
          <a:ln cap="flat" cmpd="sng" w="12700">
            <a:solidFill>
              <a:schemeClr val="accent1"/>
            </a:solidFill>
            <a:prstDash val="solid"/>
            <a:miter lim="800000"/>
            <a:headEnd len="sm" w="sm" type="none"/>
            <a:tailEnd len="sm" w="sm" type="none"/>
          </a:ln>
        </p:spPr>
      </p:cxnSp>
      <p:grpSp>
        <p:nvGrpSpPr>
          <p:cNvPr id="3449" name="Google Shape;3449;p120"/>
          <p:cNvGrpSpPr/>
          <p:nvPr/>
        </p:nvGrpSpPr>
        <p:grpSpPr>
          <a:xfrm>
            <a:off x="286737" y="986656"/>
            <a:ext cx="540000" cy="540000"/>
            <a:chOff x="630463" y="1530418"/>
            <a:chExt cx="899856" cy="899856"/>
          </a:xfrm>
        </p:grpSpPr>
        <p:sp>
          <p:nvSpPr>
            <p:cNvPr id="3450" name="Google Shape;3450;p120"/>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451" name="Google Shape;3451;p120"/>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pic>
        <p:nvPicPr>
          <p:cNvPr id="3452" name="Google Shape;3452;p120"/>
          <p:cNvPicPr preferRelativeResize="0"/>
          <p:nvPr/>
        </p:nvPicPr>
        <p:blipFill rotWithShape="1">
          <a:blip r:embed="rId3">
            <a:alphaModFix/>
          </a:blip>
          <a:srcRect b="0" l="0" r="0" t="0"/>
          <a:stretch/>
        </p:blipFill>
        <p:spPr>
          <a:xfrm>
            <a:off x="700418" y="1305924"/>
            <a:ext cx="3228845" cy="2152563"/>
          </a:xfrm>
          <a:prstGeom prst="rect">
            <a:avLst/>
          </a:prstGeom>
          <a:noFill/>
          <a:ln>
            <a:noFill/>
          </a:ln>
        </p:spPr>
      </p:pic>
      <p:pic>
        <p:nvPicPr>
          <p:cNvPr id="3453" name="Google Shape;3453;p120"/>
          <p:cNvPicPr preferRelativeResize="0"/>
          <p:nvPr/>
        </p:nvPicPr>
        <p:blipFill rotWithShape="1">
          <a:blip r:embed="rId4">
            <a:alphaModFix/>
          </a:blip>
          <a:srcRect b="0" l="0" r="0" t="0"/>
          <a:stretch/>
        </p:blipFill>
        <p:spPr>
          <a:xfrm>
            <a:off x="673641" y="3458487"/>
            <a:ext cx="2583536" cy="1898338"/>
          </a:xfrm>
          <a:prstGeom prst="rect">
            <a:avLst/>
          </a:prstGeom>
          <a:noFill/>
          <a:ln>
            <a:noFill/>
          </a:ln>
        </p:spPr>
      </p:pic>
      <p:grpSp>
        <p:nvGrpSpPr>
          <p:cNvPr id="3454" name="Google Shape;3454;p120"/>
          <p:cNvGrpSpPr/>
          <p:nvPr/>
        </p:nvGrpSpPr>
        <p:grpSpPr>
          <a:xfrm>
            <a:off x="1016031" y="3977941"/>
            <a:ext cx="1351176" cy="765703"/>
            <a:chOff x="1545058" y="5476689"/>
            <a:chExt cx="1801568" cy="1020937"/>
          </a:xfrm>
        </p:grpSpPr>
        <p:cxnSp>
          <p:nvCxnSpPr>
            <p:cNvPr id="3455" name="Google Shape;3455;p120"/>
            <p:cNvCxnSpPr/>
            <p:nvPr/>
          </p:nvCxnSpPr>
          <p:spPr>
            <a:xfrm rot="10800000">
              <a:off x="1545058" y="5544770"/>
              <a:ext cx="262808" cy="156133"/>
            </a:xfrm>
            <a:prstGeom prst="straightConnector1">
              <a:avLst/>
            </a:prstGeom>
            <a:noFill/>
            <a:ln cap="rnd" cmpd="sng" w="12700">
              <a:solidFill>
                <a:srgbClr val="EEDC00"/>
              </a:solidFill>
              <a:prstDash val="solid"/>
              <a:bevel/>
              <a:headEnd len="med" w="med" type="none"/>
              <a:tailEnd len="sm" w="sm" type="oval"/>
            </a:ln>
          </p:spPr>
        </p:cxnSp>
        <p:cxnSp>
          <p:nvCxnSpPr>
            <p:cNvPr id="3456" name="Google Shape;3456;p120"/>
            <p:cNvCxnSpPr/>
            <p:nvPr/>
          </p:nvCxnSpPr>
          <p:spPr>
            <a:xfrm flipH="1" rot="10800000">
              <a:off x="3171062" y="6299293"/>
              <a:ext cx="175564" cy="8608"/>
            </a:xfrm>
            <a:prstGeom prst="straightConnector1">
              <a:avLst/>
            </a:prstGeom>
            <a:noFill/>
            <a:ln cap="rnd" cmpd="sng" w="12700">
              <a:solidFill>
                <a:srgbClr val="EEDC00"/>
              </a:solidFill>
              <a:prstDash val="solid"/>
              <a:bevel/>
              <a:headEnd len="med" w="med" type="none"/>
              <a:tailEnd len="sm" w="sm" type="oval"/>
            </a:ln>
          </p:spPr>
        </p:cxnSp>
        <p:sp>
          <p:nvSpPr>
            <p:cNvPr id="3457" name="Google Shape;3457;p120"/>
            <p:cNvSpPr/>
            <p:nvPr/>
          </p:nvSpPr>
          <p:spPr>
            <a:xfrm>
              <a:off x="1984435" y="5476689"/>
              <a:ext cx="1020937" cy="1020937"/>
            </a:xfrm>
            <a:custGeom>
              <a:rect b="b" l="l" r="r" t="t"/>
              <a:pathLst>
                <a:path extrusionOk="0" h="648970" w="648970">
                  <a:moveTo>
                    <a:pt x="324243" y="0"/>
                  </a:moveTo>
                  <a:lnTo>
                    <a:pt x="271647" y="4242"/>
                  </a:lnTo>
                  <a:lnTo>
                    <a:pt x="221754" y="16526"/>
                  </a:lnTo>
                  <a:lnTo>
                    <a:pt x="175231" y="36184"/>
                  </a:lnTo>
                  <a:lnTo>
                    <a:pt x="132746" y="62548"/>
                  </a:lnTo>
                  <a:lnTo>
                    <a:pt x="94965" y="94951"/>
                  </a:lnTo>
                  <a:lnTo>
                    <a:pt x="62557" y="132726"/>
                  </a:lnTo>
                  <a:lnTo>
                    <a:pt x="36190" y="175207"/>
                  </a:lnTo>
                  <a:lnTo>
                    <a:pt x="16529" y="221725"/>
                  </a:lnTo>
                  <a:lnTo>
                    <a:pt x="4243" y="271613"/>
                  </a:lnTo>
                  <a:lnTo>
                    <a:pt x="0" y="324205"/>
                  </a:lnTo>
                  <a:lnTo>
                    <a:pt x="1074" y="350797"/>
                  </a:lnTo>
                  <a:lnTo>
                    <a:pt x="9422" y="402121"/>
                  </a:lnTo>
                  <a:lnTo>
                    <a:pt x="25479" y="450409"/>
                  </a:lnTo>
                  <a:lnTo>
                    <a:pt x="48577" y="494994"/>
                  </a:lnTo>
                  <a:lnTo>
                    <a:pt x="78048" y="535207"/>
                  </a:lnTo>
                  <a:lnTo>
                    <a:pt x="113226" y="570381"/>
                  </a:lnTo>
                  <a:lnTo>
                    <a:pt x="153442" y="599850"/>
                  </a:lnTo>
                  <a:lnTo>
                    <a:pt x="198030" y="622946"/>
                  </a:lnTo>
                  <a:lnTo>
                    <a:pt x="246321" y="639001"/>
                  </a:lnTo>
                  <a:lnTo>
                    <a:pt x="297649" y="647349"/>
                  </a:lnTo>
                  <a:lnTo>
                    <a:pt x="324243" y="648423"/>
                  </a:lnTo>
                  <a:lnTo>
                    <a:pt x="350832" y="647349"/>
                  </a:lnTo>
                  <a:lnTo>
                    <a:pt x="402151" y="639001"/>
                  </a:lnTo>
                  <a:lnTo>
                    <a:pt x="450435" y="622946"/>
                  </a:lnTo>
                  <a:lnTo>
                    <a:pt x="495017" y="599850"/>
                  </a:lnTo>
                  <a:lnTo>
                    <a:pt x="535229" y="570381"/>
                  </a:lnTo>
                  <a:lnTo>
                    <a:pt x="570404" y="535207"/>
                  </a:lnTo>
                  <a:lnTo>
                    <a:pt x="599873" y="494994"/>
                  </a:lnTo>
                  <a:lnTo>
                    <a:pt x="622970" y="450409"/>
                  </a:lnTo>
                  <a:lnTo>
                    <a:pt x="639026" y="402121"/>
                  </a:lnTo>
                  <a:lnTo>
                    <a:pt x="647374" y="350797"/>
                  </a:lnTo>
                  <a:lnTo>
                    <a:pt x="648449" y="324205"/>
                  </a:lnTo>
                  <a:lnTo>
                    <a:pt x="647374" y="297613"/>
                  </a:lnTo>
                  <a:lnTo>
                    <a:pt x="639026" y="246289"/>
                  </a:lnTo>
                  <a:lnTo>
                    <a:pt x="622970" y="198003"/>
                  </a:lnTo>
                  <a:lnTo>
                    <a:pt x="599873" y="153420"/>
                  </a:lnTo>
                  <a:lnTo>
                    <a:pt x="570404" y="113209"/>
                  </a:lnTo>
                  <a:lnTo>
                    <a:pt x="535229" y="78036"/>
                  </a:lnTo>
                  <a:lnTo>
                    <a:pt x="495017" y="48569"/>
                  </a:lnTo>
                  <a:lnTo>
                    <a:pt x="450435" y="25475"/>
                  </a:lnTo>
                  <a:lnTo>
                    <a:pt x="402151" y="9421"/>
                  </a:lnTo>
                  <a:lnTo>
                    <a:pt x="350832" y="1074"/>
                  </a:lnTo>
                  <a:lnTo>
                    <a:pt x="324243" y="0"/>
                  </a:lnTo>
                  <a:close/>
                </a:path>
              </a:pathLst>
            </a:custGeom>
            <a:solidFill>
              <a:srgbClr val="0047BB">
                <a:alpha val="9882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Avenir"/>
                <a:buNone/>
              </a:pPr>
              <a:r>
                <a:rPr b="1" i="0" lang="it" sz="1200" u="none" cap="none" strike="noStrike">
                  <a:solidFill>
                    <a:srgbClr val="FFFFFF"/>
                  </a:solidFill>
                  <a:latin typeface="Avenir"/>
                  <a:ea typeface="Avenir"/>
                  <a:cs typeface="Avenir"/>
                  <a:sym typeface="Avenir"/>
                </a:rPr>
                <a:t>39%</a:t>
              </a:r>
              <a:endParaRPr sz="1100"/>
            </a:p>
          </p:txBody>
        </p:sp>
      </p:grpSp>
      <p:sp>
        <p:nvSpPr>
          <p:cNvPr id="3458" name="Google Shape;3458;p120"/>
          <p:cNvSpPr txBox="1"/>
          <p:nvPr/>
        </p:nvSpPr>
        <p:spPr>
          <a:xfrm>
            <a:off x="4724895" y="4091571"/>
            <a:ext cx="4140499" cy="652073"/>
          </a:xfrm>
          <a:prstGeom prst="rect">
            <a:avLst/>
          </a:prstGeom>
          <a:noFill/>
          <a:ln>
            <a:noFill/>
          </a:ln>
        </p:spPr>
        <p:txBody>
          <a:bodyPr anchorCtr="0" anchor="t" bIns="0" lIns="0" spcFirstLastPara="1" rIns="0" wrap="square" tIns="0">
            <a:normAutofit/>
          </a:bodyPr>
          <a:lstStyle/>
          <a:p>
            <a:pPr indent="-215900" lvl="0" marL="215900" marR="0" rtl="0" algn="l">
              <a:lnSpc>
                <a:spcPct val="100000"/>
              </a:lnSpc>
              <a:spcBef>
                <a:spcPts val="0"/>
              </a:spcBef>
              <a:spcAft>
                <a:spcPts val="0"/>
              </a:spcAft>
              <a:buClr>
                <a:srgbClr val="EFDC01"/>
              </a:buClr>
              <a:buSzPts val="1400"/>
              <a:buFont typeface="Arial"/>
              <a:buChar char="•"/>
            </a:pPr>
            <a:r>
              <a:rPr lang="it" sz="1200">
                <a:solidFill>
                  <a:schemeClr val="lt2"/>
                </a:solidFill>
                <a:latin typeface="Arial"/>
                <a:ea typeface="Arial"/>
                <a:cs typeface="Arial"/>
                <a:sym typeface="Arial"/>
              </a:rPr>
              <a:t>Grafico a torta ( vedi sopra)</a:t>
            </a:r>
            <a:endParaRPr sz="1100"/>
          </a:p>
          <a:p>
            <a:pPr indent="-215900" lvl="0" marL="215900" marR="0" rtl="0" algn="l">
              <a:lnSpc>
                <a:spcPct val="100000"/>
              </a:lnSpc>
              <a:spcBef>
                <a:spcPts val="800"/>
              </a:spcBef>
              <a:spcAft>
                <a:spcPts val="0"/>
              </a:spcAft>
              <a:buClr>
                <a:srgbClr val="EFDC01"/>
              </a:buClr>
              <a:buSzPts val="1400"/>
              <a:buFont typeface="Arial"/>
              <a:buChar char="•"/>
            </a:pPr>
            <a:r>
              <a:rPr lang="it" sz="1200">
                <a:solidFill>
                  <a:schemeClr val="lt2"/>
                </a:solidFill>
                <a:latin typeface="Arial"/>
                <a:ea typeface="Arial"/>
                <a:cs typeface="Arial"/>
                <a:sym typeface="Arial"/>
              </a:rPr>
              <a:t>Grafica inserita all’interno a mano</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121"/>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464" name="Google Shape;3464;p121"/>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sp>
        <p:nvSpPr>
          <p:cNvPr id="3465" name="Google Shape;3465;p121"/>
          <p:cNvSpPr/>
          <p:nvPr/>
        </p:nvSpPr>
        <p:spPr>
          <a:xfrm>
            <a:off x="864964" y="971107"/>
            <a:ext cx="3252049" cy="30008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47BB"/>
              </a:buClr>
              <a:buSzPts val="1500"/>
              <a:buFont typeface="Avenir"/>
              <a:buNone/>
            </a:pPr>
            <a:r>
              <a:rPr b="0" i="0" lang="it" sz="1500" u="none" cap="none" strike="noStrike">
                <a:solidFill>
                  <a:srgbClr val="0047BB"/>
                </a:solidFill>
                <a:latin typeface="Avenir"/>
                <a:ea typeface="Avenir"/>
                <a:cs typeface="Avenir"/>
                <a:sym typeface="Avenir"/>
              </a:rPr>
              <a:t>Grafici e tabelle non modificabili</a:t>
            </a:r>
            <a:endParaRPr b="0" i="0" sz="1500" u="none" cap="none" strike="noStrike">
              <a:solidFill>
                <a:srgbClr val="0047BB"/>
              </a:solidFill>
              <a:latin typeface="Avenir"/>
              <a:ea typeface="Avenir"/>
              <a:cs typeface="Avenir"/>
              <a:sym typeface="Avenir"/>
            </a:endParaRPr>
          </a:p>
        </p:txBody>
      </p:sp>
      <p:cxnSp>
        <p:nvCxnSpPr>
          <p:cNvPr id="3466" name="Google Shape;3466;p121"/>
          <p:cNvCxnSpPr/>
          <p:nvPr/>
        </p:nvCxnSpPr>
        <p:spPr>
          <a:xfrm>
            <a:off x="808274" y="1256656"/>
            <a:ext cx="2944408" cy="0"/>
          </a:xfrm>
          <a:prstGeom prst="straightConnector1">
            <a:avLst/>
          </a:prstGeom>
          <a:noFill/>
          <a:ln cap="flat" cmpd="sng" w="12700">
            <a:solidFill>
              <a:schemeClr val="accent1"/>
            </a:solidFill>
            <a:prstDash val="solid"/>
            <a:miter lim="800000"/>
            <a:headEnd len="sm" w="sm" type="none"/>
            <a:tailEnd len="sm" w="sm" type="none"/>
          </a:ln>
        </p:spPr>
      </p:cxnSp>
      <p:grpSp>
        <p:nvGrpSpPr>
          <p:cNvPr id="3467" name="Google Shape;3467;p121"/>
          <p:cNvGrpSpPr/>
          <p:nvPr/>
        </p:nvGrpSpPr>
        <p:grpSpPr>
          <a:xfrm>
            <a:off x="278606" y="986656"/>
            <a:ext cx="540000" cy="540000"/>
            <a:chOff x="630463" y="1530418"/>
            <a:chExt cx="899856" cy="899856"/>
          </a:xfrm>
        </p:grpSpPr>
        <p:sp>
          <p:nvSpPr>
            <p:cNvPr id="3468" name="Google Shape;3468;p121"/>
            <p:cNvSpPr/>
            <p:nvPr/>
          </p:nvSpPr>
          <p:spPr>
            <a:xfrm>
              <a:off x="630463" y="1530418"/>
              <a:ext cx="899856" cy="899856"/>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chemeClr val="lt1"/>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sp>
          <p:nvSpPr>
            <p:cNvPr id="3469" name="Google Shape;3469;p121"/>
            <p:cNvSpPr/>
            <p:nvPr/>
          </p:nvSpPr>
          <p:spPr>
            <a:xfrm>
              <a:off x="707715" y="1607670"/>
              <a:ext cx="745352" cy="745352"/>
            </a:xfrm>
            <a:custGeom>
              <a:rect b="b" l="l" r="r" t="t"/>
              <a:pathLst>
                <a:path extrusionOk="0" h="836294" w="836294">
                  <a:moveTo>
                    <a:pt x="417944" y="0"/>
                  </a:moveTo>
                  <a:lnTo>
                    <a:pt x="369203" y="2811"/>
                  </a:lnTo>
                  <a:lnTo>
                    <a:pt x="322114" y="11038"/>
                  </a:lnTo>
                  <a:lnTo>
                    <a:pt x="276989" y="24365"/>
                  </a:lnTo>
                  <a:lnTo>
                    <a:pt x="234143" y="42480"/>
                  </a:lnTo>
                  <a:lnTo>
                    <a:pt x="193890" y="65069"/>
                  </a:lnTo>
                  <a:lnTo>
                    <a:pt x="156542" y="91818"/>
                  </a:lnTo>
                  <a:lnTo>
                    <a:pt x="122413" y="122413"/>
                  </a:lnTo>
                  <a:lnTo>
                    <a:pt x="91818" y="156542"/>
                  </a:lnTo>
                  <a:lnTo>
                    <a:pt x="65069" y="193890"/>
                  </a:lnTo>
                  <a:lnTo>
                    <a:pt x="42480" y="234143"/>
                  </a:lnTo>
                  <a:lnTo>
                    <a:pt x="24365" y="276989"/>
                  </a:lnTo>
                  <a:lnTo>
                    <a:pt x="11038" y="322114"/>
                  </a:lnTo>
                  <a:lnTo>
                    <a:pt x="2811" y="369203"/>
                  </a:lnTo>
                  <a:lnTo>
                    <a:pt x="0" y="417944"/>
                  </a:lnTo>
                  <a:lnTo>
                    <a:pt x="2811" y="466685"/>
                  </a:lnTo>
                  <a:lnTo>
                    <a:pt x="11038" y="513774"/>
                  </a:lnTo>
                  <a:lnTo>
                    <a:pt x="24365" y="558898"/>
                  </a:lnTo>
                  <a:lnTo>
                    <a:pt x="42480" y="601744"/>
                  </a:lnTo>
                  <a:lnTo>
                    <a:pt x="65069" y="641998"/>
                  </a:lnTo>
                  <a:lnTo>
                    <a:pt x="91818" y="679346"/>
                  </a:lnTo>
                  <a:lnTo>
                    <a:pt x="122413" y="713474"/>
                  </a:lnTo>
                  <a:lnTo>
                    <a:pt x="156542" y="744070"/>
                  </a:lnTo>
                  <a:lnTo>
                    <a:pt x="193890" y="770819"/>
                  </a:lnTo>
                  <a:lnTo>
                    <a:pt x="234143" y="793407"/>
                  </a:lnTo>
                  <a:lnTo>
                    <a:pt x="276989" y="811522"/>
                  </a:lnTo>
                  <a:lnTo>
                    <a:pt x="322114" y="824850"/>
                  </a:lnTo>
                  <a:lnTo>
                    <a:pt x="369203" y="833076"/>
                  </a:lnTo>
                  <a:lnTo>
                    <a:pt x="417944" y="835888"/>
                  </a:lnTo>
                  <a:lnTo>
                    <a:pt x="466685" y="833076"/>
                  </a:lnTo>
                  <a:lnTo>
                    <a:pt x="513774" y="824850"/>
                  </a:lnTo>
                  <a:lnTo>
                    <a:pt x="558898" y="811522"/>
                  </a:lnTo>
                  <a:lnTo>
                    <a:pt x="601744" y="793407"/>
                  </a:lnTo>
                  <a:lnTo>
                    <a:pt x="641998" y="770819"/>
                  </a:lnTo>
                  <a:lnTo>
                    <a:pt x="679346" y="744070"/>
                  </a:lnTo>
                  <a:lnTo>
                    <a:pt x="713474" y="713474"/>
                  </a:lnTo>
                  <a:lnTo>
                    <a:pt x="744070" y="679346"/>
                  </a:lnTo>
                  <a:lnTo>
                    <a:pt x="770819" y="641998"/>
                  </a:lnTo>
                  <a:lnTo>
                    <a:pt x="793407" y="601744"/>
                  </a:lnTo>
                  <a:lnTo>
                    <a:pt x="811522" y="558898"/>
                  </a:lnTo>
                  <a:lnTo>
                    <a:pt x="824850" y="513774"/>
                  </a:lnTo>
                  <a:lnTo>
                    <a:pt x="833076" y="466685"/>
                  </a:lnTo>
                  <a:lnTo>
                    <a:pt x="835888" y="417944"/>
                  </a:lnTo>
                  <a:lnTo>
                    <a:pt x="833076" y="369203"/>
                  </a:lnTo>
                  <a:lnTo>
                    <a:pt x="824850" y="322114"/>
                  </a:lnTo>
                  <a:lnTo>
                    <a:pt x="811522" y="276989"/>
                  </a:lnTo>
                  <a:lnTo>
                    <a:pt x="793407" y="234143"/>
                  </a:lnTo>
                  <a:lnTo>
                    <a:pt x="770819" y="193890"/>
                  </a:lnTo>
                  <a:lnTo>
                    <a:pt x="744070" y="156542"/>
                  </a:lnTo>
                  <a:lnTo>
                    <a:pt x="713474" y="122413"/>
                  </a:lnTo>
                  <a:lnTo>
                    <a:pt x="679346" y="91818"/>
                  </a:lnTo>
                  <a:lnTo>
                    <a:pt x="641998" y="65069"/>
                  </a:lnTo>
                  <a:lnTo>
                    <a:pt x="601744" y="42480"/>
                  </a:lnTo>
                  <a:lnTo>
                    <a:pt x="558898" y="24365"/>
                  </a:lnTo>
                  <a:lnTo>
                    <a:pt x="513774" y="11038"/>
                  </a:lnTo>
                  <a:lnTo>
                    <a:pt x="466685" y="2811"/>
                  </a:lnTo>
                  <a:lnTo>
                    <a:pt x="417944" y="0"/>
                  </a:lnTo>
                  <a:close/>
                </a:path>
              </a:pathLst>
            </a:custGeom>
            <a:solidFill>
              <a:srgbClr val="EEDC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rial"/>
                <a:ea typeface="Arial"/>
                <a:cs typeface="Arial"/>
                <a:sym typeface="Arial"/>
              </a:endParaRPr>
            </a:p>
          </p:txBody>
        </p:sp>
      </p:grpSp>
      <p:pic>
        <p:nvPicPr>
          <p:cNvPr id="3470" name="Google Shape;3470;p121"/>
          <p:cNvPicPr preferRelativeResize="0"/>
          <p:nvPr/>
        </p:nvPicPr>
        <p:blipFill rotWithShape="1">
          <a:blip r:embed="rId3">
            <a:alphaModFix/>
          </a:blip>
          <a:srcRect b="0" l="0" r="0" t="0"/>
          <a:stretch/>
        </p:blipFill>
        <p:spPr>
          <a:xfrm>
            <a:off x="278606" y="2202646"/>
            <a:ext cx="4226719" cy="2285762"/>
          </a:xfrm>
          <a:prstGeom prst="rect">
            <a:avLst/>
          </a:prstGeom>
          <a:noFill/>
          <a:ln>
            <a:noFill/>
          </a:ln>
        </p:spPr>
      </p:pic>
      <p:pic>
        <p:nvPicPr>
          <p:cNvPr descr="http://blog.xlcubed.com/wp-content/uploads/2010/06/image1101.png" id="3471" name="Google Shape;3471;p121"/>
          <p:cNvPicPr preferRelativeResize="0"/>
          <p:nvPr/>
        </p:nvPicPr>
        <p:blipFill rotWithShape="1">
          <a:blip r:embed="rId4">
            <a:alphaModFix/>
          </a:blip>
          <a:srcRect b="0" l="0" r="0" t="0"/>
          <a:stretch/>
        </p:blipFill>
        <p:spPr>
          <a:xfrm>
            <a:off x="5039582" y="2202646"/>
            <a:ext cx="3809602" cy="2285762"/>
          </a:xfrm>
          <a:prstGeom prst="rect">
            <a:avLst/>
          </a:prstGeom>
          <a:noFill/>
          <a:ln>
            <a:noFill/>
          </a:ln>
        </p:spPr>
      </p:pic>
      <p:sp>
        <p:nvSpPr>
          <p:cNvPr id="3472" name="Google Shape;3472;p121"/>
          <p:cNvSpPr txBox="1"/>
          <p:nvPr/>
        </p:nvSpPr>
        <p:spPr>
          <a:xfrm>
            <a:off x="471488" y="1494595"/>
            <a:ext cx="8274674" cy="492058"/>
          </a:xfrm>
          <a:prstGeom prst="rect">
            <a:avLst/>
          </a:prstGeom>
          <a:noFill/>
          <a:ln>
            <a:noFill/>
          </a:ln>
        </p:spPr>
        <p:txBody>
          <a:bodyPr anchorCtr="0" anchor="t" bIns="34275" lIns="68575" spcFirstLastPara="1" rIns="68575" wrap="square" tIns="34275">
            <a:spAutoFit/>
          </a:bodyPr>
          <a:lstStyle/>
          <a:p>
            <a:pPr indent="0" lvl="0" marL="304800" marR="0" rtl="0" algn="l">
              <a:lnSpc>
                <a:spcPct val="120000"/>
              </a:lnSpc>
              <a:spcBef>
                <a:spcPts val="0"/>
              </a:spcBef>
              <a:spcAft>
                <a:spcPts val="0"/>
              </a:spcAft>
              <a:buClr>
                <a:schemeClr val="lt2"/>
              </a:buClr>
              <a:buSzPts val="1200"/>
              <a:buFont typeface="Avenir"/>
              <a:buNone/>
            </a:pPr>
            <a:r>
              <a:rPr lang="it" sz="1200">
                <a:solidFill>
                  <a:schemeClr val="lt2"/>
                </a:solidFill>
                <a:latin typeface="Avenir"/>
                <a:ea typeface="Avenir"/>
                <a:cs typeface="Avenir"/>
                <a:sym typeface="Avenir"/>
              </a:rPr>
              <a:t>Qualora non sia possibile rielaborare un grafico o una tabella (magari complessi, disponibili come immagini o senza i dati necessari alla ricostruzione), invece di applicare le regole di formattazione presenti nelle precedenti pagine.</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122"/>
          <p:cNvSpPr/>
          <p:nvPr/>
        </p:nvSpPr>
        <p:spPr>
          <a:xfrm>
            <a:off x="182956" y="1879937"/>
            <a:ext cx="8820218" cy="2723574"/>
          </a:xfrm>
          <a:custGeom>
            <a:rect b="b" l="l" r="r" t="t"/>
            <a:pathLst>
              <a:path extrusionOk="0" h="3539442" w="11951585">
                <a:moveTo>
                  <a:pt x="611996" y="0"/>
                </a:moveTo>
                <a:lnTo>
                  <a:pt x="11770661" y="1060099"/>
                </a:lnTo>
                <a:lnTo>
                  <a:pt x="11770661" y="1067258"/>
                </a:lnTo>
                <a:lnTo>
                  <a:pt x="11801962" y="1079184"/>
                </a:lnTo>
                <a:cubicBezTo>
                  <a:pt x="11887352" y="1145223"/>
                  <a:pt x="11951585" y="1430770"/>
                  <a:pt x="11951585" y="1773018"/>
                </a:cubicBezTo>
                <a:cubicBezTo>
                  <a:pt x="11951585" y="2115267"/>
                  <a:pt x="11887352" y="2400814"/>
                  <a:pt x="11801962" y="2466853"/>
                </a:cubicBezTo>
                <a:lnTo>
                  <a:pt x="11770661" y="2478778"/>
                </a:lnTo>
                <a:lnTo>
                  <a:pt x="11770661" y="2479343"/>
                </a:lnTo>
                <a:lnTo>
                  <a:pt x="11768688" y="2479530"/>
                </a:lnTo>
                <a:lnTo>
                  <a:pt x="11764197" y="2481241"/>
                </a:lnTo>
                <a:lnTo>
                  <a:pt x="11761499" y="2480213"/>
                </a:lnTo>
                <a:lnTo>
                  <a:pt x="620598" y="3538624"/>
                </a:lnTo>
                <a:lnTo>
                  <a:pt x="614942" y="3539442"/>
                </a:lnTo>
                <a:lnTo>
                  <a:pt x="613769" y="3539272"/>
                </a:lnTo>
                <a:lnTo>
                  <a:pt x="611996" y="3539441"/>
                </a:lnTo>
                <a:lnTo>
                  <a:pt x="611996" y="3539016"/>
                </a:lnTo>
                <a:lnTo>
                  <a:pt x="552068" y="3530341"/>
                </a:lnTo>
                <a:cubicBezTo>
                  <a:pt x="241980" y="3440065"/>
                  <a:pt x="0" y="2689333"/>
                  <a:pt x="0" y="1776583"/>
                </a:cubicBezTo>
                <a:cubicBezTo>
                  <a:pt x="0" y="863833"/>
                  <a:pt x="241980" y="113102"/>
                  <a:pt x="552068" y="22826"/>
                </a:cubicBezTo>
                <a:lnTo>
                  <a:pt x="611996" y="14151"/>
                </a:lnTo>
                <a:close/>
              </a:path>
            </a:pathLst>
          </a:custGeom>
          <a:solidFill>
            <a:srgbClr val="CCDA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479" name="Google Shape;3479;p122"/>
          <p:cNvSpPr/>
          <p:nvPr/>
        </p:nvSpPr>
        <p:spPr>
          <a:xfrm>
            <a:off x="178658" y="1912416"/>
            <a:ext cx="922413" cy="2644288"/>
          </a:xfrm>
          <a:prstGeom prst="ellipse">
            <a:avLst/>
          </a:prstGeom>
          <a:solidFill>
            <a:schemeClr val="dk2">
              <a:alpha val="2745"/>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480" name="Google Shape;3480;p122"/>
          <p:cNvSpPr/>
          <p:nvPr/>
        </p:nvSpPr>
        <p:spPr>
          <a:xfrm flipH="1" rot="10800000">
            <a:off x="755708" y="1504937"/>
            <a:ext cx="2187000" cy="54061"/>
          </a:xfrm>
          <a:custGeom>
            <a:rect b="b" l="l" r="r" t="t"/>
            <a:pathLst>
              <a:path extrusionOk="0" h="120000" w="3199129">
                <a:moveTo>
                  <a:pt x="3198787" y="0"/>
                </a:moveTo>
                <a:lnTo>
                  <a:pt x="0" y="0"/>
                </a:lnTo>
              </a:path>
            </a:pathLst>
          </a:custGeom>
          <a:no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sp>
        <p:nvSpPr>
          <p:cNvPr id="3481" name="Google Shape;3481;p122"/>
          <p:cNvSpPr/>
          <p:nvPr/>
        </p:nvSpPr>
        <p:spPr>
          <a:xfrm flipH="1" rot="10800000">
            <a:off x="6733676" y="1999938"/>
            <a:ext cx="1971000" cy="51192"/>
          </a:xfrm>
          <a:custGeom>
            <a:rect b="b" l="l" r="r" t="t"/>
            <a:pathLst>
              <a:path extrusionOk="0" h="120000" w="3199129">
                <a:moveTo>
                  <a:pt x="3198787" y="0"/>
                </a:moveTo>
                <a:lnTo>
                  <a:pt x="0" y="0"/>
                </a:lnTo>
              </a:path>
            </a:pathLst>
          </a:custGeom>
          <a:no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3482" name="Google Shape;3482;p122"/>
          <p:cNvPicPr preferRelativeResize="0"/>
          <p:nvPr/>
        </p:nvPicPr>
        <p:blipFill rotWithShape="1">
          <a:blip r:embed="rId3">
            <a:alphaModFix/>
          </a:blip>
          <a:srcRect b="19945" l="0" r="0" t="0"/>
          <a:stretch/>
        </p:blipFill>
        <p:spPr>
          <a:xfrm>
            <a:off x="367097" y="2220992"/>
            <a:ext cx="495028" cy="1603296"/>
          </a:xfrm>
          <a:prstGeom prst="rect">
            <a:avLst/>
          </a:prstGeom>
          <a:noFill/>
          <a:ln>
            <a:noFill/>
          </a:ln>
        </p:spPr>
      </p:pic>
      <p:grpSp>
        <p:nvGrpSpPr>
          <p:cNvPr id="3483" name="Google Shape;3483;p122"/>
          <p:cNvGrpSpPr/>
          <p:nvPr/>
        </p:nvGrpSpPr>
        <p:grpSpPr>
          <a:xfrm>
            <a:off x="305289" y="1334603"/>
            <a:ext cx="453600" cy="453600"/>
            <a:chOff x="131006" y="1434413"/>
            <a:chExt cx="924677" cy="924677"/>
          </a:xfrm>
        </p:grpSpPr>
        <p:sp>
          <p:nvSpPr>
            <p:cNvPr id="3484" name="Google Shape;3484;p122"/>
            <p:cNvSpPr/>
            <p:nvPr/>
          </p:nvSpPr>
          <p:spPr>
            <a:xfrm>
              <a:off x="131006" y="1434413"/>
              <a:ext cx="924677" cy="924677"/>
            </a:xfrm>
            <a:custGeom>
              <a:rect b="b" l="l" r="r" t="t"/>
              <a:pathLst>
                <a:path extrusionOk="0" h="1009650" w="1009650">
                  <a:moveTo>
                    <a:pt x="1009637" y="504825"/>
                  </a:moveTo>
                  <a:lnTo>
                    <a:pt x="1007326" y="553440"/>
                  </a:lnTo>
                  <a:lnTo>
                    <a:pt x="1000534" y="600748"/>
                  </a:lnTo>
                  <a:lnTo>
                    <a:pt x="989474" y="646537"/>
                  </a:lnTo>
                  <a:lnTo>
                    <a:pt x="974355" y="690596"/>
                  </a:lnTo>
                  <a:lnTo>
                    <a:pt x="955391" y="732714"/>
                  </a:lnTo>
                  <a:lnTo>
                    <a:pt x="932791" y="772678"/>
                  </a:lnTo>
                  <a:lnTo>
                    <a:pt x="906769" y="810276"/>
                  </a:lnTo>
                  <a:lnTo>
                    <a:pt x="877535" y="845298"/>
                  </a:lnTo>
                  <a:lnTo>
                    <a:pt x="845302" y="877532"/>
                  </a:lnTo>
                  <a:lnTo>
                    <a:pt x="810279" y="906766"/>
                  </a:lnTo>
                  <a:lnTo>
                    <a:pt x="772680" y="932789"/>
                  </a:lnTo>
                  <a:lnTo>
                    <a:pt x="732715" y="955389"/>
                  </a:lnTo>
                  <a:lnTo>
                    <a:pt x="690596" y="974354"/>
                  </a:lnTo>
                  <a:lnTo>
                    <a:pt x="646535" y="989473"/>
                  </a:lnTo>
                  <a:lnTo>
                    <a:pt x="600743" y="1000534"/>
                  </a:lnTo>
                  <a:lnTo>
                    <a:pt x="553431" y="1007326"/>
                  </a:lnTo>
                  <a:lnTo>
                    <a:pt x="504812" y="1009637"/>
                  </a:lnTo>
                  <a:lnTo>
                    <a:pt x="456197" y="1007326"/>
                  </a:lnTo>
                  <a:lnTo>
                    <a:pt x="408888" y="1000534"/>
                  </a:lnTo>
                  <a:lnTo>
                    <a:pt x="363099" y="989473"/>
                  </a:lnTo>
                  <a:lnTo>
                    <a:pt x="319040" y="974354"/>
                  </a:lnTo>
                  <a:lnTo>
                    <a:pt x="276923" y="955389"/>
                  </a:lnTo>
                  <a:lnTo>
                    <a:pt x="236959" y="932789"/>
                  </a:lnTo>
                  <a:lnTo>
                    <a:pt x="199360" y="906766"/>
                  </a:lnTo>
                  <a:lnTo>
                    <a:pt x="164338" y="877532"/>
                  </a:lnTo>
                  <a:lnTo>
                    <a:pt x="132104" y="845298"/>
                  </a:lnTo>
                  <a:lnTo>
                    <a:pt x="102870" y="810276"/>
                  </a:lnTo>
                  <a:lnTo>
                    <a:pt x="76847" y="772678"/>
                  </a:lnTo>
                  <a:lnTo>
                    <a:pt x="54248" y="732714"/>
                  </a:lnTo>
                  <a:lnTo>
                    <a:pt x="35283" y="690596"/>
                  </a:lnTo>
                  <a:lnTo>
                    <a:pt x="20164" y="646537"/>
                  </a:lnTo>
                  <a:lnTo>
                    <a:pt x="9102" y="600748"/>
                  </a:lnTo>
                  <a:lnTo>
                    <a:pt x="2310" y="553440"/>
                  </a:lnTo>
                  <a:lnTo>
                    <a:pt x="0" y="504825"/>
                  </a:lnTo>
                  <a:lnTo>
                    <a:pt x="2310" y="456207"/>
                  </a:lnTo>
                  <a:lnTo>
                    <a:pt x="9102" y="408897"/>
                  </a:lnTo>
                  <a:lnTo>
                    <a:pt x="20164" y="363106"/>
                  </a:lnTo>
                  <a:lnTo>
                    <a:pt x="35283" y="319045"/>
                  </a:lnTo>
                  <a:lnTo>
                    <a:pt x="54248" y="276927"/>
                  </a:lnTo>
                  <a:lnTo>
                    <a:pt x="76847" y="236962"/>
                  </a:lnTo>
                  <a:lnTo>
                    <a:pt x="102870" y="199363"/>
                  </a:lnTo>
                  <a:lnTo>
                    <a:pt x="132104" y="164340"/>
                  </a:lnTo>
                  <a:lnTo>
                    <a:pt x="164338" y="132105"/>
                  </a:lnTo>
                  <a:lnTo>
                    <a:pt x="199360" y="102871"/>
                  </a:lnTo>
                  <a:lnTo>
                    <a:pt x="236959" y="76848"/>
                  </a:lnTo>
                  <a:lnTo>
                    <a:pt x="276923" y="54248"/>
                  </a:lnTo>
                  <a:lnTo>
                    <a:pt x="319040" y="35283"/>
                  </a:lnTo>
                  <a:lnTo>
                    <a:pt x="363099" y="20164"/>
                  </a:lnTo>
                  <a:lnTo>
                    <a:pt x="408888" y="9102"/>
                  </a:lnTo>
                  <a:lnTo>
                    <a:pt x="456197" y="2310"/>
                  </a:lnTo>
                  <a:lnTo>
                    <a:pt x="504812" y="0"/>
                  </a:lnTo>
                  <a:lnTo>
                    <a:pt x="553431" y="2310"/>
                  </a:lnTo>
                  <a:lnTo>
                    <a:pt x="600743" y="9102"/>
                  </a:lnTo>
                  <a:lnTo>
                    <a:pt x="646535" y="20164"/>
                  </a:lnTo>
                  <a:lnTo>
                    <a:pt x="690596" y="35283"/>
                  </a:lnTo>
                  <a:lnTo>
                    <a:pt x="732715" y="54248"/>
                  </a:lnTo>
                  <a:lnTo>
                    <a:pt x="772680" y="76848"/>
                  </a:lnTo>
                  <a:lnTo>
                    <a:pt x="810279" y="102871"/>
                  </a:lnTo>
                  <a:lnTo>
                    <a:pt x="845302" y="132105"/>
                  </a:lnTo>
                  <a:lnTo>
                    <a:pt x="877535" y="164340"/>
                  </a:lnTo>
                  <a:lnTo>
                    <a:pt x="906769" y="199363"/>
                  </a:lnTo>
                  <a:lnTo>
                    <a:pt x="932791" y="236962"/>
                  </a:lnTo>
                  <a:lnTo>
                    <a:pt x="955391" y="276927"/>
                  </a:lnTo>
                  <a:lnTo>
                    <a:pt x="974355" y="319045"/>
                  </a:lnTo>
                  <a:lnTo>
                    <a:pt x="989474" y="363106"/>
                  </a:lnTo>
                  <a:lnTo>
                    <a:pt x="1000534" y="408897"/>
                  </a:lnTo>
                  <a:lnTo>
                    <a:pt x="1007326" y="456207"/>
                  </a:lnTo>
                  <a:lnTo>
                    <a:pt x="1009637" y="504825"/>
                  </a:lnTo>
                  <a:close/>
                </a:path>
              </a:pathLst>
            </a:custGeom>
            <a:solidFill>
              <a:srgbClr val="FFFFFF"/>
            </a:solid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3485" name="Google Shape;3485;p122"/>
            <p:cNvPicPr preferRelativeResize="0"/>
            <p:nvPr/>
          </p:nvPicPr>
          <p:blipFill rotWithShape="1">
            <a:blip r:embed="rId4">
              <a:alphaModFix/>
            </a:blip>
            <a:srcRect b="0" l="0" r="0" t="0"/>
            <a:stretch/>
          </p:blipFill>
          <p:spPr>
            <a:xfrm>
              <a:off x="212311" y="1515718"/>
              <a:ext cx="762066" cy="762066"/>
            </a:xfrm>
            <a:prstGeom prst="rect">
              <a:avLst/>
            </a:prstGeom>
            <a:noFill/>
            <a:ln>
              <a:noFill/>
            </a:ln>
          </p:spPr>
        </p:pic>
      </p:grpSp>
      <p:pic>
        <p:nvPicPr>
          <p:cNvPr id="3486" name="Google Shape;3486;p122"/>
          <p:cNvPicPr preferRelativeResize="0"/>
          <p:nvPr/>
        </p:nvPicPr>
        <p:blipFill rotWithShape="1">
          <a:blip r:embed="rId5">
            <a:alphaModFix/>
          </a:blip>
          <a:srcRect b="0" l="0" r="0" t="0"/>
          <a:stretch/>
        </p:blipFill>
        <p:spPr>
          <a:xfrm>
            <a:off x="3483197" y="1596615"/>
            <a:ext cx="450493" cy="453600"/>
          </a:xfrm>
          <a:prstGeom prst="rect">
            <a:avLst/>
          </a:prstGeom>
          <a:noFill/>
          <a:ln>
            <a:noFill/>
          </a:ln>
        </p:spPr>
      </p:pic>
      <p:pic>
        <p:nvPicPr>
          <p:cNvPr id="3487" name="Google Shape;3487;p122"/>
          <p:cNvPicPr preferRelativeResize="0"/>
          <p:nvPr/>
        </p:nvPicPr>
        <p:blipFill rotWithShape="1">
          <a:blip r:embed="rId6">
            <a:alphaModFix/>
          </a:blip>
          <a:srcRect b="0" l="0" r="0" t="0"/>
          <a:stretch/>
        </p:blipFill>
        <p:spPr>
          <a:xfrm>
            <a:off x="6277273" y="1808911"/>
            <a:ext cx="453600" cy="453600"/>
          </a:xfrm>
          <a:prstGeom prst="rect">
            <a:avLst/>
          </a:prstGeom>
          <a:noFill/>
          <a:ln>
            <a:noFill/>
          </a:ln>
        </p:spPr>
      </p:pic>
      <p:sp>
        <p:nvSpPr>
          <p:cNvPr id="3488" name="Google Shape;3488;p122"/>
          <p:cNvSpPr/>
          <p:nvPr/>
        </p:nvSpPr>
        <p:spPr>
          <a:xfrm flipH="1" rot="10800000">
            <a:off x="3934097" y="1790143"/>
            <a:ext cx="1971000" cy="34289"/>
          </a:xfrm>
          <a:custGeom>
            <a:rect b="b" l="l" r="r" t="t"/>
            <a:pathLst>
              <a:path extrusionOk="0" h="120000" w="3199129">
                <a:moveTo>
                  <a:pt x="3198787" y="0"/>
                </a:moveTo>
                <a:lnTo>
                  <a:pt x="0" y="0"/>
                </a:lnTo>
              </a:path>
            </a:pathLst>
          </a:custGeom>
          <a:noFill/>
          <a:ln cap="flat" cmpd="sng" w="12700">
            <a:solidFill>
              <a:srgbClr val="0046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3B3B3A"/>
              </a:solidFill>
              <a:latin typeface="Avenir"/>
              <a:ea typeface="Avenir"/>
              <a:cs typeface="Avenir"/>
              <a:sym typeface="Avenir"/>
            </a:endParaRPr>
          </a:p>
        </p:txBody>
      </p:sp>
      <p:pic>
        <p:nvPicPr>
          <p:cNvPr id="3489" name="Google Shape;3489;p122"/>
          <p:cNvPicPr preferRelativeResize="0"/>
          <p:nvPr/>
        </p:nvPicPr>
        <p:blipFill rotWithShape="1">
          <a:blip r:embed="rId7">
            <a:alphaModFix/>
          </a:blip>
          <a:srcRect b="0" l="0" r="0" t="0"/>
          <a:stretch/>
        </p:blipFill>
        <p:spPr>
          <a:xfrm>
            <a:off x="700687" y="2328017"/>
            <a:ext cx="2646128" cy="2067278"/>
          </a:xfrm>
          <a:prstGeom prst="rect">
            <a:avLst/>
          </a:prstGeom>
          <a:noFill/>
          <a:ln>
            <a:noFill/>
          </a:ln>
        </p:spPr>
      </p:pic>
      <p:cxnSp>
        <p:nvCxnSpPr>
          <p:cNvPr id="3490" name="Google Shape;3490;p122"/>
          <p:cNvCxnSpPr/>
          <p:nvPr/>
        </p:nvCxnSpPr>
        <p:spPr>
          <a:xfrm>
            <a:off x="1195752" y="4198410"/>
            <a:ext cx="1836000" cy="0"/>
          </a:xfrm>
          <a:prstGeom prst="straightConnector1">
            <a:avLst/>
          </a:prstGeom>
          <a:noFill/>
          <a:ln cap="flat" cmpd="sng" w="12700">
            <a:solidFill>
              <a:srgbClr val="0047BB"/>
            </a:solidFill>
            <a:prstDash val="solid"/>
            <a:miter lim="800000"/>
            <a:headEnd len="sm" w="sm" type="none"/>
            <a:tailEnd len="sm" w="sm" type="none"/>
          </a:ln>
        </p:spPr>
      </p:cxnSp>
      <p:sp>
        <p:nvSpPr>
          <p:cNvPr id="3491" name="Google Shape;3491;p122"/>
          <p:cNvSpPr/>
          <p:nvPr/>
        </p:nvSpPr>
        <p:spPr>
          <a:xfrm>
            <a:off x="886576" y="4241156"/>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2" name="Google Shape;3492;p122"/>
          <p:cNvSpPr/>
          <p:nvPr/>
        </p:nvSpPr>
        <p:spPr>
          <a:xfrm>
            <a:off x="1239604" y="4241156"/>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3" name="Google Shape;3493;p122"/>
          <p:cNvSpPr/>
          <p:nvPr/>
        </p:nvSpPr>
        <p:spPr>
          <a:xfrm>
            <a:off x="2651711" y="4241156"/>
            <a:ext cx="581989"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4" name="Google Shape;3494;p122"/>
          <p:cNvSpPr/>
          <p:nvPr/>
        </p:nvSpPr>
        <p:spPr>
          <a:xfrm>
            <a:off x="1945658" y="4241156"/>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5" name="Google Shape;3495;p122"/>
          <p:cNvSpPr/>
          <p:nvPr/>
        </p:nvSpPr>
        <p:spPr>
          <a:xfrm>
            <a:off x="1592631" y="4241156"/>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6" name="Google Shape;3496;p122"/>
          <p:cNvSpPr/>
          <p:nvPr/>
        </p:nvSpPr>
        <p:spPr>
          <a:xfrm>
            <a:off x="2298686" y="4241156"/>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cxnSp>
        <p:nvCxnSpPr>
          <p:cNvPr id="3497" name="Google Shape;3497;p122"/>
          <p:cNvCxnSpPr/>
          <p:nvPr/>
        </p:nvCxnSpPr>
        <p:spPr>
          <a:xfrm>
            <a:off x="3762303" y="4004797"/>
            <a:ext cx="1836000" cy="0"/>
          </a:xfrm>
          <a:prstGeom prst="straightConnector1">
            <a:avLst/>
          </a:prstGeom>
          <a:noFill/>
          <a:ln cap="flat" cmpd="sng" w="12700">
            <a:solidFill>
              <a:srgbClr val="0047BB"/>
            </a:solidFill>
            <a:prstDash val="solid"/>
            <a:miter lim="800000"/>
            <a:headEnd len="sm" w="sm" type="none"/>
            <a:tailEnd len="sm" w="sm" type="none"/>
          </a:ln>
        </p:spPr>
      </p:cxnSp>
      <p:sp>
        <p:nvSpPr>
          <p:cNvPr id="3498" name="Google Shape;3498;p122"/>
          <p:cNvSpPr/>
          <p:nvPr/>
        </p:nvSpPr>
        <p:spPr>
          <a:xfrm>
            <a:off x="3453127" y="4047543"/>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499" name="Google Shape;3499;p122"/>
          <p:cNvSpPr/>
          <p:nvPr/>
        </p:nvSpPr>
        <p:spPr>
          <a:xfrm>
            <a:off x="3806155" y="4047543"/>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500" name="Google Shape;3500;p122"/>
          <p:cNvSpPr/>
          <p:nvPr/>
        </p:nvSpPr>
        <p:spPr>
          <a:xfrm>
            <a:off x="5218262" y="4047543"/>
            <a:ext cx="581989"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501" name="Google Shape;3501;p122"/>
          <p:cNvSpPr/>
          <p:nvPr/>
        </p:nvSpPr>
        <p:spPr>
          <a:xfrm>
            <a:off x="4512209" y="4047543"/>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502" name="Google Shape;3502;p122"/>
          <p:cNvSpPr/>
          <p:nvPr/>
        </p:nvSpPr>
        <p:spPr>
          <a:xfrm>
            <a:off x="4159182" y="4047543"/>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sp>
        <p:nvSpPr>
          <p:cNvPr id="3503" name="Google Shape;3503;p122"/>
          <p:cNvSpPr/>
          <p:nvPr/>
        </p:nvSpPr>
        <p:spPr>
          <a:xfrm>
            <a:off x="4865237" y="4047543"/>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900"/>
              <a:buFont typeface="Avenir"/>
              <a:buNone/>
            </a:pPr>
            <a:r>
              <a:rPr lang="it" sz="900">
                <a:solidFill>
                  <a:srgbClr val="6C6C6A"/>
                </a:solidFill>
                <a:latin typeface="Avenir"/>
                <a:ea typeface="Avenir"/>
                <a:cs typeface="Avenir"/>
                <a:sym typeface="Avenir"/>
              </a:rPr>
              <a:t>XXX</a:t>
            </a:r>
            <a:endParaRPr b="0" i="0" sz="900" u="none" cap="none" strike="noStrike">
              <a:solidFill>
                <a:srgbClr val="6C6C6A"/>
              </a:solidFill>
              <a:latin typeface="Avenir"/>
              <a:ea typeface="Avenir"/>
              <a:cs typeface="Avenir"/>
              <a:sym typeface="Avenir"/>
            </a:endParaRPr>
          </a:p>
        </p:txBody>
      </p:sp>
      <p:cxnSp>
        <p:nvCxnSpPr>
          <p:cNvPr id="3504" name="Google Shape;3504;p122"/>
          <p:cNvCxnSpPr/>
          <p:nvPr/>
        </p:nvCxnSpPr>
        <p:spPr>
          <a:xfrm>
            <a:off x="6455328" y="3857441"/>
            <a:ext cx="1836000" cy="0"/>
          </a:xfrm>
          <a:prstGeom prst="straightConnector1">
            <a:avLst/>
          </a:prstGeom>
          <a:noFill/>
          <a:ln cap="flat" cmpd="sng" w="12700">
            <a:solidFill>
              <a:srgbClr val="0047BB"/>
            </a:solidFill>
            <a:prstDash val="solid"/>
            <a:miter lim="800000"/>
            <a:headEnd len="sm" w="sm" type="none"/>
            <a:tailEnd len="sm" w="sm" type="none"/>
          </a:ln>
        </p:spPr>
      </p:cxnSp>
      <p:sp>
        <p:nvSpPr>
          <p:cNvPr id="3505" name="Google Shape;3505;p122"/>
          <p:cNvSpPr/>
          <p:nvPr/>
        </p:nvSpPr>
        <p:spPr>
          <a:xfrm>
            <a:off x="6146152" y="3900187"/>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sp>
        <p:nvSpPr>
          <p:cNvPr id="3506" name="Google Shape;3506;p122"/>
          <p:cNvSpPr/>
          <p:nvPr/>
        </p:nvSpPr>
        <p:spPr>
          <a:xfrm>
            <a:off x="6499180" y="3900187"/>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sp>
        <p:nvSpPr>
          <p:cNvPr id="3507" name="Google Shape;3507;p122"/>
          <p:cNvSpPr/>
          <p:nvPr/>
        </p:nvSpPr>
        <p:spPr>
          <a:xfrm>
            <a:off x="7911287" y="3900187"/>
            <a:ext cx="581989"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sp>
        <p:nvSpPr>
          <p:cNvPr id="3508" name="Google Shape;3508;p122"/>
          <p:cNvSpPr/>
          <p:nvPr/>
        </p:nvSpPr>
        <p:spPr>
          <a:xfrm>
            <a:off x="7205234" y="3900187"/>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sp>
        <p:nvSpPr>
          <p:cNvPr id="3509" name="Google Shape;3509;p122"/>
          <p:cNvSpPr/>
          <p:nvPr/>
        </p:nvSpPr>
        <p:spPr>
          <a:xfrm>
            <a:off x="6852207" y="3900187"/>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sp>
        <p:nvSpPr>
          <p:cNvPr id="3510" name="Google Shape;3510;p122"/>
          <p:cNvSpPr/>
          <p:nvPr/>
        </p:nvSpPr>
        <p:spPr>
          <a:xfrm>
            <a:off x="7558262" y="3900187"/>
            <a:ext cx="540000" cy="17632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6C6C6A"/>
              </a:buClr>
              <a:buSzPts val="800"/>
              <a:buFont typeface="Avenir"/>
              <a:buNone/>
            </a:pPr>
            <a:r>
              <a:rPr lang="it" sz="800">
                <a:solidFill>
                  <a:srgbClr val="6C6C6A"/>
                </a:solidFill>
                <a:latin typeface="Avenir"/>
                <a:ea typeface="Avenir"/>
                <a:cs typeface="Avenir"/>
                <a:sym typeface="Avenir"/>
              </a:rPr>
              <a:t>XXX</a:t>
            </a:r>
            <a:endParaRPr b="0" i="0" sz="800" u="none" cap="none" strike="noStrike">
              <a:solidFill>
                <a:srgbClr val="6C6C6A"/>
              </a:solidFill>
              <a:latin typeface="Avenir"/>
              <a:ea typeface="Avenir"/>
              <a:cs typeface="Avenir"/>
              <a:sym typeface="Avenir"/>
            </a:endParaRPr>
          </a:p>
        </p:txBody>
      </p:sp>
      <p:pic>
        <p:nvPicPr>
          <p:cNvPr id="3511" name="Google Shape;3511;p122"/>
          <p:cNvPicPr preferRelativeResize="0"/>
          <p:nvPr/>
        </p:nvPicPr>
        <p:blipFill rotWithShape="1">
          <a:blip r:embed="rId8">
            <a:alphaModFix/>
          </a:blip>
          <a:srcRect b="0" l="0" r="0" t="0"/>
          <a:stretch/>
        </p:blipFill>
        <p:spPr>
          <a:xfrm>
            <a:off x="2955268" y="1981432"/>
            <a:ext cx="2745501" cy="2067277"/>
          </a:xfrm>
          <a:prstGeom prst="rect">
            <a:avLst/>
          </a:prstGeom>
          <a:noFill/>
          <a:ln>
            <a:noFill/>
          </a:ln>
        </p:spPr>
      </p:pic>
      <p:sp>
        <p:nvSpPr>
          <p:cNvPr id="3512" name="Google Shape;3512;p122"/>
          <p:cNvSpPr/>
          <p:nvPr/>
        </p:nvSpPr>
        <p:spPr>
          <a:xfrm>
            <a:off x="8312876" y="2502950"/>
            <a:ext cx="470199" cy="476179"/>
          </a:xfrm>
          <a:prstGeom prst="ellipse">
            <a:avLst/>
          </a:prstGeom>
          <a:solidFill>
            <a:srgbClr val="004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513" name="Google Shape;3513;p122"/>
          <p:cNvSpPr txBox="1"/>
          <p:nvPr/>
        </p:nvSpPr>
        <p:spPr>
          <a:xfrm>
            <a:off x="8305133" y="2619345"/>
            <a:ext cx="566738" cy="767999"/>
          </a:xfrm>
          <a:prstGeom prst="rect">
            <a:avLst/>
          </a:prstGeom>
          <a:noFill/>
          <a:ln>
            <a:noFill/>
          </a:ln>
        </p:spPr>
        <p:txBody>
          <a:bodyPr anchorCtr="0" anchor="t" bIns="0" lIns="0" spcFirstLastPara="1" rIns="0" wrap="square" tIns="10000">
            <a:spAutoFit/>
          </a:bodyPr>
          <a:lstStyle/>
          <a:p>
            <a:pPr indent="0" lvl="0" marL="0" marR="0" rtl="0" algn="ctr">
              <a:lnSpc>
                <a:spcPct val="100000"/>
              </a:lnSpc>
              <a:spcBef>
                <a:spcPts val="0"/>
              </a:spcBef>
              <a:spcAft>
                <a:spcPts val="0"/>
              </a:spcAft>
              <a:buClr>
                <a:srgbClr val="FFFFFF"/>
              </a:buClr>
              <a:buSzPts val="1200"/>
              <a:buFont typeface="Avenir"/>
              <a:buNone/>
            </a:pPr>
            <a:r>
              <a:rPr b="1" i="0" lang="it" sz="1200" u="none" cap="none" strike="noStrike">
                <a:solidFill>
                  <a:srgbClr val="FFFFFF"/>
                </a:solidFill>
                <a:latin typeface="Avenir"/>
                <a:ea typeface="Avenir"/>
                <a:cs typeface="Avenir"/>
                <a:sym typeface="Avenir"/>
              </a:rPr>
              <a:t>24%</a:t>
            </a:r>
            <a:endParaRPr b="0" i="0" sz="1200" u="none" cap="none" strike="noStrike">
              <a:solidFill>
                <a:srgbClr val="3C3C3B"/>
              </a:solidFill>
              <a:latin typeface="Avenir"/>
              <a:ea typeface="Avenir"/>
              <a:cs typeface="Avenir"/>
              <a:sym typeface="Avenir"/>
            </a:endParaRPr>
          </a:p>
          <a:p>
            <a:pPr indent="0" lvl="0" marL="114300" marR="114300" rtl="0" algn="ctr">
              <a:lnSpc>
                <a:spcPct val="100000"/>
              </a:lnSpc>
              <a:spcBef>
                <a:spcPts val="1500"/>
              </a:spcBef>
              <a:spcAft>
                <a:spcPts val="0"/>
              </a:spcAft>
              <a:buClr>
                <a:srgbClr val="6C6C6B"/>
              </a:buClr>
              <a:buSzPts val="800"/>
              <a:buFont typeface="Avenir"/>
              <a:buNone/>
            </a:pPr>
            <a:r>
              <a:rPr b="0" i="0" lang="it" sz="800" u="none" cap="none" strike="noStrike">
                <a:solidFill>
                  <a:srgbClr val="6C6C6B"/>
                </a:solidFill>
                <a:latin typeface="Avenir"/>
                <a:ea typeface="Avenir"/>
                <a:cs typeface="Avenir"/>
                <a:sym typeface="Avenir"/>
              </a:rPr>
              <a:t>Lorem</a:t>
            </a:r>
            <a:r>
              <a:rPr b="0" i="0" lang="it" sz="800" u="none" cap="none" strike="noStrike">
                <a:solidFill>
                  <a:srgbClr val="3C3C3B"/>
                </a:solidFill>
                <a:latin typeface="Avenir"/>
                <a:ea typeface="Avenir"/>
                <a:cs typeface="Avenir"/>
                <a:sym typeface="Avenir"/>
              </a:rPr>
              <a:t>Ipsum	</a:t>
            </a:r>
            <a:endParaRPr b="0" i="0" sz="800" u="none" cap="none" strike="noStrike">
              <a:solidFill>
                <a:srgbClr val="6C6C6B"/>
              </a:solidFill>
              <a:latin typeface="Avenir"/>
              <a:ea typeface="Avenir"/>
              <a:cs typeface="Avenir"/>
              <a:sym typeface="Avenir"/>
            </a:endParaRPr>
          </a:p>
        </p:txBody>
      </p:sp>
      <p:sp>
        <p:nvSpPr>
          <p:cNvPr id="3514" name="Google Shape;3514;p122"/>
          <p:cNvSpPr/>
          <p:nvPr/>
        </p:nvSpPr>
        <p:spPr>
          <a:xfrm>
            <a:off x="5582227" y="2238697"/>
            <a:ext cx="470199" cy="476179"/>
          </a:xfrm>
          <a:prstGeom prst="ellipse">
            <a:avLst/>
          </a:prstGeom>
          <a:solidFill>
            <a:srgbClr val="004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515" name="Google Shape;3515;p122"/>
          <p:cNvSpPr txBox="1"/>
          <p:nvPr/>
        </p:nvSpPr>
        <p:spPr>
          <a:xfrm>
            <a:off x="5553911" y="2359664"/>
            <a:ext cx="566738" cy="767999"/>
          </a:xfrm>
          <a:prstGeom prst="rect">
            <a:avLst/>
          </a:prstGeom>
          <a:noFill/>
          <a:ln>
            <a:noFill/>
          </a:ln>
        </p:spPr>
        <p:txBody>
          <a:bodyPr anchorCtr="0" anchor="t" bIns="0" lIns="0" spcFirstLastPara="1" rIns="0" wrap="square" tIns="10000">
            <a:spAutoFit/>
          </a:bodyPr>
          <a:lstStyle/>
          <a:p>
            <a:pPr indent="0" lvl="0" marL="0" marR="0" rtl="0" algn="ctr">
              <a:lnSpc>
                <a:spcPct val="100000"/>
              </a:lnSpc>
              <a:spcBef>
                <a:spcPts val="0"/>
              </a:spcBef>
              <a:spcAft>
                <a:spcPts val="0"/>
              </a:spcAft>
              <a:buClr>
                <a:srgbClr val="FFFFFF"/>
              </a:buClr>
              <a:buSzPts val="1200"/>
              <a:buFont typeface="Avenir"/>
              <a:buNone/>
            </a:pPr>
            <a:r>
              <a:rPr b="1" i="0" lang="it" sz="1200" u="none" cap="none" strike="noStrike">
                <a:solidFill>
                  <a:srgbClr val="FFFFFF"/>
                </a:solidFill>
                <a:latin typeface="Avenir"/>
                <a:ea typeface="Avenir"/>
                <a:cs typeface="Avenir"/>
                <a:sym typeface="Avenir"/>
              </a:rPr>
              <a:t>52%</a:t>
            </a:r>
            <a:endParaRPr b="0" i="0" sz="1200" u="none" cap="none" strike="noStrike">
              <a:solidFill>
                <a:srgbClr val="3C3C3B"/>
              </a:solidFill>
              <a:latin typeface="Avenir"/>
              <a:ea typeface="Avenir"/>
              <a:cs typeface="Avenir"/>
              <a:sym typeface="Avenir"/>
            </a:endParaRPr>
          </a:p>
          <a:p>
            <a:pPr indent="0" lvl="0" marL="114300" marR="114300" rtl="0" algn="ctr">
              <a:lnSpc>
                <a:spcPct val="100000"/>
              </a:lnSpc>
              <a:spcBef>
                <a:spcPts val="1500"/>
              </a:spcBef>
              <a:spcAft>
                <a:spcPts val="0"/>
              </a:spcAft>
              <a:buClr>
                <a:srgbClr val="6C6C6B"/>
              </a:buClr>
              <a:buSzPts val="800"/>
              <a:buFont typeface="Avenir"/>
              <a:buNone/>
            </a:pPr>
            <a:r>
              <a:rPr b="0" i="0" lang="it" sz="800" u="none" cap="none" strike="noStrike">
                <a:solidFill>
                  <a:srgbClr val="6C6C6B"/>
                </a:solidFill>
                <a:latin typeface="Avenir"/>
                <a:ea typeface="Avenir"/>
                <a:cs typeface="Avenir"/>
                <a:sym typeface="Avenir"/>
              </a:rPr>
              <a:t>Lorem</a:t>
            </a:r>
            <a:r>
              <a:rPr lang="it" sz="800">
                <a:solidFill>
                  <a:srgbClr val="6C6C6B"/>
                </a:solidFill>
                <a:latin typeface="Avenir"/>
                <a:ea typeface="Avenir"/>
                <a:cs typeface="Avenir"/>
                <a:sym typeface="Avenir"/>
              </a:rPr>
              <a:t>Ipsum	</a:t>
            </a:r>
            <a:endParaRPr b="0" i="0" sz="800" u="none" cap="none" strike="noStrike">
              <a:solidFill>
                <a:srgbClr val="3C3C3B"/>
              </a:solidFill>
              <a:latin typeface="Avenir"/>
              <a:ea typeface="Avenir"/>
              <a:cs typeface="Avenir"/>
              <a:sym typeface="Avenir"/>
            </a:endParaRPr>
          </a:p>
        </p:txBody>
      </p:sp>
      <p:sp>
        <p:nvSpPr>
          <p:cNvPr id="3516" name="Google Shape;3516;p122"/>
          <p:cNvSpPr/>
          <p:nvPr/>
        </p:nvSpPr>
        <p:spPr>
          <a:xfrm>
            <a:off x="3098890" y="2458908"/>
            <a:ext cx="470199" cy="476179"/>
          </a:xfrm>
          <a:prstGeom prst="ellipse">
            <a:avLst/>
          </a:prstGeom>
          <a:solidFill>
            <a:srgbClr val="004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Avenir"/>
              <a:ea typeface="Avenir"/>
              <a:cs typeface="Avenir"/>
              <a:sym typeface="Avenir"/>
            </a:endParaRPr>
          </a:p>
        </p:txBody>
      </p:sp>
      <p:sp>
        <p:nvSpPr>
          <p:cNvPr id="3517" name="Google Shape;3517;p122"/>
          <p:cNvSpPr txBox="1"/>
          <p:nvPr/>
        </p:nvSpPr>
        <p:spPr>
          <a:xfrm>
            <a:off x="3076298" y="2587320"/>
            <a:ext cx="566738" cy="641041"/>
          </a:xfrm>
          <a:prstGeom prst="rect">
            <a:avLst/>
          </a:prstGeom>
          <a:noFill/>
          <a:ln>
            <a:noFill/>
          </a:ln>
        </p:spPr>
        <p:txBody>
          <a:bodyPr anchorCtr="0" anchor="t" bIns="0" lIns="0" spcFirstLastPara="1" rIns="0" wrap="square" tIns="10000">
            <a:spAutoFit/>
          </a:bodyPr>
          <a:lstStyle/>
          <a:p>
            <a:pPr indent="0" lvl="0" marL="0" marR="0" rtl="0" algn="ctr">
              <a:lnSpc>
                <a:spcPct val="100000"/>
              </a:lnSpc>
              <a:spcBef>
                <a:spcPts val="0"/>
              </a:spcBef>
              <a:spcAft>
                <a:spcPts val="0"/>
              </a:spcAft>
              <a:buClr>
                <a:srgbClr val="FFFFFF"/>
              </a:buClr>
              <a:buSzPts val="1200"/>
              <a:buFont typeface="Avenir"/>
              <a:buNone/>
            </a:pPr>
            <a:r>
              <a:rPr b="1" i="0" lang="it" sz="1200" u="none" cap="none" strike="noStrike">
                <a:solidFill>
                  <a:srgbClr val="FFFFFF"/>
                </a:solidFill>
                <a:latin typeface="Avenir"/>
                <a:ea typeface="Avenir"/>
                <a:cs typeface="Avenir"/>
                <a:sym typeface="Avenir"/>
              </a:rPr>
              <a:t>72%</a:t>
            </a:r>
            <a:endParaRPr b="0" i="0" sz="1200" u="none" cap="none" strike="noStrike">
              <a:solidFill>
                <a:srgbClr val="3C3C3B"/>
              </a:solidFill>
              <a:latin typeface="Avenir"/>
              <a:ea typeface="Avenir"/>
              <a:cs typeface="Avenir"/>
              <a:sym typeface="Avenir"/>
            </a:endParaRPr>
          </a:p>
          <a:p>
            <a:pPr indent="0" lvl="0" marL="114300" marR="114300" rtl="0" algn="ctr">
              <a:lnSpc>
                <a:spcPct val="100000"/>
              </a:lnSpc>
              <a:spcBef>
                <a:spcPts val="1500"/>
              </a:spcBef>
              <a:spcAft>
                <a:spcPts val="0"/>
              </a:spcAft>
              <a:buClr>
                <a:srgbClr val="6C6C6B"/>
              </a:buClr>
              <a:buSzPts val="800"/>
              <a:buFont typeface="Avenir"/>
              <a:buNone/>
            </a:pPr>
            <a:r>
              <a:rPr lang="it" sz="800">
                <a:solidFill>
                  <a:srgbClr val="6C6C6B"/>
                </a:solidFill>
                <a:latin typeface="Avenir"/>
                <a:ea typeface="Avenir"/>
                <a:cs typeface="Avenir"/>
                <a:sym typeface="Avenir"/>
              </a:rPr>
              <a:t>L</a:t>
            </a:r>
            <a:r>
              <a:rPr b="0" i="0" lang="it" sz="800" u="none" cap="none" strike="noStrike">
                <a:solidFill>
                  <a:srgbClr val="6C6C6B"/>
                </a:solidFill>
                <a:latin typeface="Avenir"/>
                <a:ea typeface="Avenir"/>
                <a:cs typeface="Avenir"/>
                <a:sym typeface="Avenir"/>
              </a:rPr>
              <a:t>orem </a:t>
            </a:r>
            <a:r>
              <a:rPr lang="it" sz="800">
                <a:solidFill>
                  <a:srgbClr val="6C6C6B"/>
                </a:solidFill>
                <a:latin typeface="Avenir"/>
                <a:ea typeface="Avenir"/>
                <a:cs typeface="Avenir"/>
                <a:sym typeface="Avenir"/>
              </a:rPr>
              <a:t>ipsum</a:t>
            </a:r>
            <a:endParaRPr b="0" i="0" sz="800" u="none" cap="none" strike="noStrike">
              <a:solidFill>
                <a:srgbClr val="3C3C3B"/>
              </a:solidFill>
              <a:latin typeface="Avenir"/>
              <a:ea typeface="Avenir"/>
              <a:cs typeface="Avenir"/>
              <a:sym typeface="Avenir"/>
            </a:endParaRPr>
          </a:p>
        </p:txBody>
      </p:sp>
      <p:sp>
        <p:nvSpPr>
          <p:cNvPr id="3518" name="Google Shape;3518;p122"/>
          <p:cNvSpPr/>
          <p:nvPr/>
        </p:nvSpPr>
        <p:spPr>
          <a:xfrm>
            <a:off x="770903" y="1216167"/>
            <a:ext cx="2211784" cy="242620"/>
          </a:xfrm>
          <a:prstGeom prst="roundRect">
            <a:avLst>
              <a:gd fmla="val 16667" name="adj"/>
            </a:avLst>
          </a:prstGeom>
          <a:noFill/>
          <a:ln>
            <a:noFill/>
          </a:ln>
        </p:spPr>
        <p:txBody>
          <a:bodyPr anchorCtr="0" anchor="ctr" bIns="0" lIns="54000" spcFirstLastPara="1" rIns="68575" wrap="square" tIns="34275">
            <a:noAutofit/>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latin typeface="Avenir"/>
                <a:ea typeface="Avenir"/>
                <a:cs typeface="Avenir"/>
                <a:sym typeface="Avenir"/>
              </a:rPr>
              <a:t>Lorem ipsum dolor sit amet</a:t>
            </a:r>
            <a:r>
              <a:rPr b="0" i="0" lang="it" sz="1200" u="none" cap="none" strike="noStrike">
                <a:solidFill>
                  <a:srgbClr val="0047BB"/>
                </a:solidFill>
                <a:latin typeface="Avenir"/>
                <a:ea typeface="Avenir"/>
                <a:cs typeface="Avenir"/>
                <a:sym typeface="Avenir"/>
              </a:rPr>
              <a:t> </a:t>
            </a:r>
            <a:endParaRPr sz="1100"/>
          </a:p>
        </p:txBody>
      </p:sp>
      <p:sp>
        <p:nvSpPr>
          <p:cNvPr id="3519" name="Google Shape;3519;p122"/>
          <p:cNvSpPr/>
          <p:nvPr/>
        </p:nvSpPr>
        <p:spPr>
          <a:xfrm>
            <a:off x="3933377" y="1476122"/>
            <a:ext cx="2119049" cy="242620"/>
          </a:xfrm>
          <a:prstGeom prst="roundRect">
            <a:avLst>
              <a:gd fmla="val 16667" name="adj"/>
            </a:avLst>
          </a:prstGeom>
          <a:noFill/>
          <a:ln>
            <a:noFill/>
          </a:ln>
        </p:spPr>
        <p:txBody>
          <a:bodyPr anchorCtr="0" anchor="ctr" bIns="0" lIns="54000" spcFirstLastPara="1" rIns="68575" wrap="square" tIns="34275">
            <a:noAutofit/>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latin typeface="Avenir"/>
                <a:ea typeface="Avenir"/>
                <a:cs typeface="Avenir"/>
                <a:sym typeface="Avenir"/>
              </a:rPr>
              <a:t>Lorem ipsum dolor sit amet</a:t>
            </a:r>
            <a:r>
              <a:rPr b="0" i="0" lang="it" sz="1200" u="none" cap="none" strike="noStrike">
                <a:solidFill>
                  <a:srgbClr val="0047BB"/>
                </a:solidFill>
                <a:latin typeface="Avenir"/>
                <a:ea typeface="Avenir"/>
                <a:cs typeface="Avenir"/>
                <a:sym typeface="Avenir"/>
              </a:rPr>
              <a:t> </a:t>
            </a:r>
            <a:endParaRPr sz="1100"/>
          </a:p>
        </p:txBody>
      </p:sp>
      <p:sp>
        <p:nvSpPr>
          <p:cNvPr id="3520" name="Google Shape;3520;p122"/>
          <p:cNvSpPr/>
          <p:nvPr/>
        </p:nvSpPr>
        <p:spPr>
          <a:xfrm>
            <a:off x="6726325" y="1737531"/>
            <a:ext cx="2161052" cy="242620"/>
          </a:xfrm>
          <a:prstGeom prst="roundRect">
            <a:avLst>
              <a:gd fmla="val 16667" name="adj"/>
            </a:avLst>
          </a:prstGeom>
          <a:noFill/>
          <a:ln>
            <a:noFill/>
          </a:ln>
        </p:spPr>
        <p:txBody>
          <a:bodyPr anchorCtr="0" anchor="ctr" bIns="0" lIns="54000" spcFirstLastPara="1" rIns="68575" wrap="square" tIns="34275">
            <a:noAutofit/>
          </a:bodyPr>
          <a:lstStyle/>
          <a:p>
            <a:pPr indent="0" lvl="0" marL="0" marR="0" rtl="0" algn="l">
              <a:lnSpc>
                <a:spcPct val="100000"/>
              </a:lnSpc>
              <a:spcBef>
                <a:spcPts val="0"/>
              </a:spcBef>
              <a:spcAft>
                <a:spcPts val="0"/>
              </a:spcAft>
              <a:buClr>
                <a:srgbClr val="0047BB"/>
              </a:buClr>
              <a:buSzPts val="1200"/>
              <a:buFont typeface="Avenir"/>
              <a:buNone/>
            </a:pPr>
            <a:r>
              <a:rPr lang="it" sz="1200">
                <a:solidFill>
                  <a:srgbClr val="0047BB"/>
                </a:solidFill>
                <a:latin typeface="Avenir"/>
                <a:ea typeface="Avenir"/>
                <a:cs typeface="Avenir"/>
                <a:sym typeface="Avenir"/>
              </a:rPr>
              <a:t>Lorem ipsum dolor sit amet</a:t>
            </a:r>
            <a:r>
              <a:rPr b="0" i="0" lang="it" sz="1200" u="none" cap="none" strike="noStrike">
                <a:solidFill>
                  <a:srgbClr val="0047BB"/>
                </a:solidFill>
                <a:latin typeface="Avenir"/>
                <a:ea typeface="Avenir"/>
                <a:cs typeface="Avenir"/>
                <a:sym typeface="Avenir"/>
              </a:rPr>
              <a:t> </a:t>
            </a:r>
            <a:endParaRPr sz="1100"/>
          </a:p>
        </p:txBody>
      </p:sp>
      <p:sp>
        <p:nvSpPr>
          <p:cNvPr id="3521" name="Google Shape;3521;p122"/>
          <p:cNvSpPr txBox="1"/>
          <p:nvPr/>
        </p:nvSpPr>
        <p:spPr>
          <a:xfrm>
            <a:off x="7209861" y="1169687"/>
            <a:ext cx="364692" cy="1548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t/>
            </a:r>
            <a:endParaRPr b="1" i="1" sz="1100" u="sng" cap="none" strike="noStrike">
              <a:solidFill>
                <a:srgbClr val="0047BB"/>
              </a:solidFill>
              <a:latin typeface="Avenir"/>
              <a:ea typeface="Avenir"/>
              <a:cs typeface="Avenir"/>
              <a:sym typeface="Avenir"/>
            </a:endParaRPr>
          </a:p>
        </p:txBody>
      </p:sp>
      <p:sp>
        <p:nvSpPr>
          <p:cNvPr id="3522" name="Google Shape;3522;p122"/>
          <p:cNvSpPr txBox="1"/>
          <p:nvPr/>
        </p:nvSpPr>
        <p:spPr>
          <a:xfrm>
            <a:off x="493409" y="346705"/>
            <a:ext cx="8563563" cy="321242"/>
          </a:xfrm>
          <a:prstGeom prst="rect">
            <a:avLst/>
          </a:prstGeom>
          <a:noFill/>
          <a:ln>
            <a:noFill/>
          </a:ln>
        </p:spPr>
        <p:txBody>
          <a:bodyPr anchorCtr="0" anchor="t" bIns="0" lIns="0" spcFirstLastPara="1" rIns="0" wrap="square" tIns="60950">
            <a:spAutoFit/>
          </a:bodyPr>
          <a:lstStyle/>
          <a:p>
            <a:pPr indent="0" lvl="0" marL="12700" marR="0" rtl="0" algn="l">
              <a:lnSpc>
                <a:spcPct val="112500"/>
              </a:lnSpc>
              <a:spcBef>
                <a:spcPts val="0"/>
              </a:spcBef>
              <a:spcAft>
                <a:spcPts val="0"/>
              </a:spcAft>
              <a:buClr>
                <a:srgbClr val="0047BB"/>
              </a:buClr>
              <a:buSzPts val="1800"/>
              <a:buFont typeface="Avenir"/>
              <a:buNone/>
            </a:pPr>
            <a:r>
              <a:rPr b="0" i="0" lang="it" sz="1800" u="none" cap="none" strike="noStrike">
                <a:solidFill>
                  <a:srgbClr val="0047BB"/>
                </a:solidFill>
                <a:latin typeface="Avenir"/>
                <a:ea typeface="Avenir"/>
                <a:cs typeface="Avenir"/>
                <a:sym typeface="Avenir"/>
              </a:rPr>
              <a:t>TITOLO SLIDE (Avenir Next Lt Pro MAX 24, MAIUSCOLO, BLU, MASSIMO 2 RIGHE) </a:t>
            </a:r>
            <a:endParaRPr b="0" i="0" sz="1800" u="none" cap="none" strike="noStrike">
              <a:solidFill>
                <a:srgbClr val="0046BA"/>
              </a:solidFill>
              <a:latin typeface="Avenir"/>
              <a:ea typeface="Avenir"/>
              <a:cs typeface="Avenir"/>
              <a:sym typeface="Avenir"/>
            </a:endParaRPr>
          </a:p>
        </p:txBody>
      </p:sp>
      <p:sp>
        <p:nvSpPr>
          <p:cNvPr id="3523" name="Google Shape;3523;p122"/>
          <p:cNvSpPr txBox="1"/>
          <p:nvPr/>
        </p:nvSpPr>
        <p:spPr>
          <a:xfrm>
            <a:off x="486658" y="575074"/>
            <a:ext cx="8154735" cy="294407"/>
          </a:xfrm>
          <a:prstGeom prst="rect">
            <a:avLst/>
          </a:prstGeom>
          <a:noFill/>
          <a:ln>
            <a:noFill/>
          </a:ln>
        </p:spPr>
        <p:txBody>
          <a:bodyPr anchorCtr="0" anchor="t" bIns="0" lIns="0" spcFirstLastPara="1" rIns="0" wrap="square" tIns="60950">
            <a:spAutoFit/>
          </a:bodyPr>
          <a:lstStyle/>
          <a:p>
            <a:pPr indent="0" lvl="0" marL="12700" marR="0" rtl="0" algn="l">
              <a:lnSpc>
                <a:spcPct val="168750"/>
              </a:lnSpc>
              <a:spcBef>
                <a:spcPts val="0"/>
              </a:spcBef>
              <a:spcAft>
                <a:spcPts val="0"/>
              </a:spcAft>
              <a:buClr>
                <a:srgbClr val="0047BB"/>
              </a:buClr>
              <a:buSzPts val="1200"/>
              <a:buFont typeface="Avenir"/>
              <a:buNone/>
            </a:pPr>
            <a:r>
              <a:rPr b="0" i="0" lang="it" sz="1200" u="none" cap="none" strike="noStrike">
                <a:solidFill>
                  <a:srgbClr val="0047BB"/>
                </a:solidFill>
                <a:latin typeface="Avenir"/>
                <a:ea typeface="Avenir"/>
                <a:cs typeface="Avenir"/>
                <a:sym typeface="Avenir"/>
              </a:rPr>
              <a:t>SOTTOTITOLO (CORPO Avenir Next Lt Pro MAX 16, MAIUSCOLO, BLU, MASSIMO 1 RIGA)  </a:t>
            </a:r>
            <a:endParaRPr b="0" i="0" sz="1200" u="none" cap="none" strike="noStrike">
              <a:solidFill>
                <a:srgbClr val="0046BA"/>
              </a:solidFill>
              <a:latin typeface="Avenir"/>
              <a:ea typeface="Avenir"/>
              <a:cs typeface="Avenir"/>
              <a:sym typeface="Avenir"/>
            </a:endParaRPr>
          </a:p>
        </p:txBody>
      </p:sp>
      <p:pic>
        <p:nvPicPr>
          <p:cNvPr id="3524" name="Google Shape;3524;p122"/>
          <p:cNvPicPr preferRelativeResize="0"/>
          <p:nvPr/>
        </p:nvPicPr>
        <p:blipFill rotWithShape="1">
          <a:blip r:embed="rId8">
            <a:alphaModFix/>
          </a:blip>
          <a:srcRect b="0" l="0" r="0" t="0"/>
          <a:stretch/>
        </p:blipFill>
        <p:spPr>
          <a:xfrm>
            <a:off x="5721328" y="2095732"/>
            <a:ext cx="2745501" cy="20672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9" name="Shape 3529"/>
        <p:cNvGrpSpPr/>
        <p:nvPr/>
      </p:nvGrpSpPr>
      <p:grpSpPr>
        <a:xfrm>
          <a:off x="0" y="0"/>
          <a:ext cx="0" cy="0"/>
          <a:chOff x="0" y="0"/>
          <a:chExt cx="0" cy="0"/>
        </a:xfrm>
      </p:grpSpPr>
      <p:sp>
        <p:nvSpPr>
          <p:cNvPr id="3530" name="Google Shape;3530;p123"/>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t/>
            </a:r>
            <a:endParaRPr/>
          </a:p>
        </p:txBody>
      </p:sp>
      <p:sp>
        <p:nvSpPr>
          <p:cNvPr id="3531" name="Google Shape;3531;p123"/>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a:p>
        </p:txBody>
      </p:sp>
      <p:pic>
        <p:nvPicPr>
          <p:cNvPr id="3532" name="Google Shape;3532;p123"/>
          <p:cNvPicPr preferRelativeResize="0"/>
          <p:nvPr/>
        </p:nvPicPr>
        <p:blipFill rotWithShape="1">
          <a:blip r:embed="rId3">
            <a:alphaModFix/>
          </a:blip>
          <a:srcRect b="16330" l="0" r="0" t="1"/>
          <a:stretch/>
        </p:blipFill>
        <p:spPr>
          <a:xfrm>
            <a:off x="2433817" y="1574819"/>
            <a:ext cx="5564563" cy="3010278"/>
          </a:xfrm>
          <a:prstGeom prst="rect">
            <a:avLst/>
          </a:prstGeom>
          <a:noFill/>
          <a:ln>
            <a:noFill/>
          </a:ln>
        </p:spPr>
      </p:pic>
      <p:grpSp>
        <p:nvGrpSpPr>
          <p:cNvPr id="3533" name="Google Shape;3533;p123"/>
          <p:cNvGrpSpPr/>
          <p:nvPr/>
        </p:nvGrpSpPr>
        <p:grpSpPr>
          <a:xfrm>
            <a:off x="759169" y="2870023"/>
            <a:ext cx="2159538" cy="312647"/>
            <a:chOff x="658813" y="3496527"/>
            <a:chExt cx="2879384" cy="416863"/>
          </a:xfrm>
        </p:grpSpPr>
        <p:sp>
          <p:nvSpPr>
            <p:cNvPr id="3534" name="Google Shape;3534;p123"/>
            <p:cNvSpPr/>
            <p:nvPr/>
          </p:nvSpPr>
          <p:spPr>
            <a:xfrm flipH="1" rot="10800000">
              <a:off x="658813" y="3496527"/>
              <a:ext cx="2879384" cy="416863"/>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535" name="Google Shape;3535;p123"/>
            <p:cNvSpPr/>
            <p:nvPr/>
          </p:nvSpPr>
          <p:spPr>
            <a:xfrm>
              <a:off x="658813" y="3503669"/>
              <a:ext cx="2488854" cy="40011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ENTRARE IN </a:t>
              </a:r>
              <a:endParaRPr sz="1100"/>
            </a:p>
            <a:p>
              <a:pPr indent="0" lvl="0" marL="0" marR="0" rtl="0" algn="r">
                <a:spcBef>
                  <a:spcPts val="0"/>
                </a:spcBef>
                <a:spcAft>
                  <a:spcPts val="0"/>
                </a:spcAft>
                <a:buNone/>
              </a:pPr>
              <a:r>
                <a:rPr b="1" lang="it" sz="800">
                  <a:solidFill>
                    <a:srgbClr val="3B3B3A"/>
                  </a:solidFill>
                  <a:latin typeface="Avenir"/>
                  <a:ea typeface="Avenir"/>
                  <a:cs typeface="Avenir"/>
                  <a:sym typeface="Avenir"/>
                </a:rPr>
                <a:t>«DIAPOSITIVA A PAGINA INTERA</a:t>
              </a:r>
              <a:endParaRPr sz="1100"/>
            </a:p>
          </p:txBody>
        </p:sp>
        <p:pic>
          <p:nvPicPr>
            <p:cNvPr descr="PPT_02-32.png" id="3536" name="Google Shape;3536;p123"/>
            <p:cNvPicPr preferRelativeResize="0"/>
            <p:nvPr/>
          </p:nvPicPr>
          <p:blipFill rotWithShape="1">
            <a:blip r:embed="rId4">
              <a:alphaModFix/>
            </a:blip>
            <a:srcRect b="0" l="0" r="0" t="0"/>
            <a:stretch/>
          </p:blipFill>
          <p:spPr>
            <a:xfrm>
              <a:off x="3144002" y="3619277"/>
              <a:ext cx="185106" cy="185106"/>
            </a:xfrm>
            <a:prstGeom prst="rect">
              <a:avLst/>
            </a:prstGeom>
            <a:noFill/>
            <a:ln>
              <a:noFill/>
            </a:ln>
          </p:spPr>
        </p:pic>
      </p:grpSp>
      <p:grpSp>
        <p:nvGrpSpPr>
          <p:cNvPr id="3537" name="Google Shape;3537;p123"/>
          <p:cNvGrpSpPr/>
          <p:nvPr/>
        </p:nvGrpSpPr>
        <p:grpSpPr>
          <a:xfrm>
            <a:off x="759169" y="2099509"/>
            <a:ext cx="2159538" cy="248833"/>
            <a:chOff x="658813" y="1770856"/>
            <a:chExt cx="2879384" cy="331777"/>
          </a:xfrm>
        </p:grpSpPr>
        <p:sp>
          <p:nvSpPr>
            <p:cNvPr id="3538" name="Google Shape;3538;p123"/>
            <p:cNvSpPr/>
            <p:nvPr/>
          </p:nvSpPr>
          <p:spPr>
            <a:xfrm flipH="1" rot="10800000">
              <a:off x="658813" y="1770856"/>
              <a:ext cx="2879384" cy="331777"/>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539" name="Google Shape;3539;p123"/>
            <p:cNvSpPr/>
            <p:nvPr/>
          </p:nvSpPr>
          <p:spPr>
            <a:xfrm>
              <a:off x="823817" y="1812372"/>
              <a:ext cx="2323849" cy="246221"/>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SELEZIONARE LA STAMPANTE</a:t>
              </a:r>
              <a:endParaRPr sz="1100"/>
            </a:p>
          </p:txBody>
        </p:sp>
        <p:pic>
          <p:nvPicPr>
            <p:cNvPr descr="PPT_02-31.png" id="3540" name="Google Shape;3540;p123"/>
            <p:cNvPicPr preferRelativeResize="0"/>
            <p:nvPr/>
          </p:nvPicPr>
          <p:blipFill rotWithShape="1">
            <a:blip r:embed="rId5">
              <a:alphaModFix/>
            </a:blip>
            <a:srcRect b="0" l="0" r="0" t="0"/>
            <a:stretch/>
          </p:blipFill>
          <p:spPr>
            <a:xfrm>
              <a:off x="3144002" y="1833079"/>
              <a:ext cx="185106" cy="185106"/>
            </a:xfrm>
            <a:prstGeom prst="rect">
              <a:avLst/>
            </a:prstGeom>
            <a:noFill/>
            <a:ln>
              <a:noFill/>
            </a:ln>
          </p:spPr>
        </p:pic>
      </p:grpSp>
      <p:grpSp>
        <p:nvGrpSpPr>
          <p:cNvPr id="3541" name="Google Shape;3541;p123"/>
          <p:cNvGrpSpPr/>
          <p:nvPr/>
        </p:nvGrpSpPr>
        <p:grpSpPr>
          <a:xfrm>
            <a:off x="667042" y="3860540"/>
            <a:ext cx="2257146" cy="239993"/>
            <a:chOff x="528669" y="4155756"/>
            <a:chExt cx="3009528" cy="319990"/>
          </a:xfrm>
        </p:grpSpPr>
        <p:sp>
          <p:nvSpPr>
            <p:cNvPr id="3542" name="Google Shape;3542;p123"/>
            <p:cNvSpPr/>
            <p:nvPr/>
          </p:nvSpPr>
          <p:spPr>
            <a:xfrm flipH="1" rot="10800000">
              <a:off x="658813" y="4155756"/>
              <a:ext cx="2879384" cy="319990"/>
            </a:xfrm>
            <a:prstGeom prst="rightArrow">
              <a:avLst>
                <a:gd fmla="val 100000" name="adj1"/>
                <a:gd fmla="val 61209" name="adj2"/>
              </a:avLst>
            </a:prstGeom>
            <a:solidFill>
              <a:schemeClr val="lt1"/>
            </a:solidFill>
            <a:ln cap="flat" cmpd="sng" w="28575">
              <a:solidFill>
                <a:srgbClr val="EFDC0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sz="1400">
                <a:solidFill>
                  <a:srgbClr val="0047BB"/>
                </a:solidFill>
                <a:latin typeface="Avenir"/>
                <a:ea typeface="Avenir"/>
                <a:cs typeface="Avenir"/>
                <a:sym typeface="Avenir"/>
              </a:endParaRPr>
            </a:p>
          </p:txBody>
        </p:sp>
        <p:sp>
          <p:nvSpPr>
            <p:cNvPr id="3543" name="Google Shape;3543;p123"/>
            <p:cNvSpPr/>
            <p:nvPr/>
          </p:nvSpPr>
          <p:spPr>
            <a:xfrm>
              <a:off x="528669" y="4197272"/>
              <a:ext cx="2618998" cy="246221"/>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it" sz="800">
                  <a:solidFill>
                    <a:srgbClr val="3B3B3A"/>
                  </a:solidFill>
                  <a:latin typeface="Avenir"/>
                  <a:ea typeface="Avenir"/>
                  <a:cs typeface="Avenir"/>
                  <a:sym typeface="Avenir"/>
                </a:rPr>
                <a:t>FLAGGARE «ADATTA ALLA PAGINA»</a:t>
              </a:r>
              <a:endParaRPr sz="1100"/>
            </a:p>
          </p:txBody>
        </p:sp>
        <p:pic>
          <p:nvPicPr>
            <p:cNvPr descr="PPT_02-33.png" id="3544" name="Google Shape;3544;p123"/>
            <p:cNvPicPr preferRelativeResize="0"/>
            <p:nvPr/>
          </p:nvPicPr>
          <p:blipFill rotWithShape="1">
            <a:blip r:embed="rId6">
              <a:alphaModFix/>
            </a:blip>
            <a:srcRect b="0" l="0" r="0" t="0"/>
            <a:stretch/>
          </p:blipFill>
          <p:spPr>
            <a:xfrm>
              <a:off x="3144002" y="4223197"/>
              <a:ext cx="185107" cy="185107"/>
            </a:xfrm>
            <a:prstGeom prst="rect">
              <a:avLst/>
            </a:prstGeom>
            <a:noFill/>
            <a:ln>
              <a:noFill/>
            </a:ln>
          </p:spPr>
        </p:pic>
      </p:grpSp>
      <p:sp>
        <p:nvSpPr>
          <p:cNvPr id="3545" name="Google Shape;3545;p123"/>
          <p:cNvSpPr/>
          <p:nvPr/>
        </p:nvSpPr>
        <p:spPr>
          <a:xfrm>
            <a:off x="216676" y="987167"/>
            <a:ext cx="8381000"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chemeClr val="lt2"/>
                </a:solidFill>
                <a:latin typeface="Avenir"/>
                <a:ea typeface="Avenir"/>
                <a:cs typeface="Avenir"/>
                <a:sym typeface="Avenir"/>
              </a:rPr>
              <a:t>Questo template è settato per lo standard attuale dei monitor pc e proiettori ovverosia in 16:9. </a:t>
            </a:r>
            <a:endParaRPr sz="1100"/>
          </a:p>
          <a:p>
            <a:pPr indent="0" lvl="0" marL="0" marR="0" rtl="0" algn="l">
              <a:spcBef>
                <a:spcPts val="0"/>
              </a:spcBef>
              <a:spcAft>
                <a:spcPts val="0"/>
              </a:spcAft>
              <a:buNone/>
            </a:pPr>
            <a:r>
              <a:rPr lang="it" sz="1400">
                <a:solidFill>
                  <a:schemeClr val="lt2"/>
                </a:solidFill>
                <a:latin typeface="Avenir"/>
                <a:ea typeface="Avenir"/>
                <a:cs typeface="Avenir"/>
                <a:sym typeface="Avenir"/>
              </a:rPr>
              <a:t>Per la stampa dei documenti su fogli A4 è necessario procedere come segue:</a:t>
            </a:r>
            <a:endParaRPr sz="2100">
              <a:solidFill>
                <a:schemeClr val="lt2"/>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sp>
        <p:nvSpPr>
          <p:cNvPr id="3550" name="Google Shape;3550;p124"/>
          <p:cNvSpPr txBox="1"/>
          <p:nvPr>
            <p:ph idx="1" type="body"/>
          </p:nvPr>
        </p:nvSpPr>
        <p:spPr>
          <a:xfrm>
            <a:off x="1762125" y="4191000"/>
            <a:ext cx="5619750" cy="394097"/>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25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75"/>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COME USARE QUESTO TEMPLATE</a:t>
            </a:r>
            <a:endParaRPr/>
          </a:p>
        </p:txBody>
      </p:sp>
      <p:sp>
        <p:nvSpPr>
          <p:cNvPr id="1599" name="Google Shape;1599;p75"/>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COLORI E BULLET</a:t>
            </a:r>
            <a:endParaRPr/>
          </a:p>
        </p:txBody>
      </p:sp>
      <p:sp>
        <p:nvSpPr>
          <p:cNvPr id="1600" name="Google Shape;1600;p75"/>
          <p:cNvSpPr txBox="1"/>
          <p:nvPr>
            <p:ph idx="3" type="body"/>
          </p:nvPr>
        </p:nvSpPr>
        <p:spPr>
          <a:xfrm>
            <a:off x="4692015" y="978694"/>
            <a:ext cx="4173378" cy="3606404"/>
          </a:xfrm>
          <a:prstGeom prst="rect">
            <a:avLst/>
          </a:prstGeom>
          <a:noFill/>
          <a:ln>
            <a:noFill/>
          </a:ln>
        </p:spPr>
        <p:txBody>
          <a:bodyPr anchorCtr="0" anchor="t" bIns="0" lIns="0" spcFirstLastPara="1" rIns="0" wrap="square" tIns="0">
            <a:normAutofit/>
          </a:bodyPr>
          <a:lstStyle/>
          <a:p>
            <a:pPr indent="-215900" lvl="0" marL="215900" rtl="0" algn="l">
              <a:lnSpc>
                <a:spcPct val="100000"/>
              </a:lnSpc>
              <a:spcBef>
                <a:spcPts val="0"/>
              </a:spcBef>
              <a:spcAft>
                <a:spcPts val="0"/>
              </a:spcAft>
              <a:buSzPts val="1400"/>
              <a:buChar char="•"/>
            </a:pPr>
            <a:r>
              <a:rPr lang="it" sz="1200">
                <a:solidFill>
                  <a:schemeClr val="lt2"/>
                </a:solidFill>
              </a:rPr>
              <a:t>Se non si dispone di spazio sufficiente su una diapositiva, duplicatela, in modo da mantenere lo stesso titolo (e l'immagine se presente) per poi sostituirne i contenuti.</a:t>
            </a:r>
            <a:endParaRPr/>
          </a:p>
          <a:p>
            <a:pPr indent="-215900" lvl="0" marL="215900" rtl="0" algn="l">
              <a:lnSpc>
                <a:spcPct val="100000"/>
              </a:lnSpc>
              <a:spcBef>
                <a:spcPts val="800"/>
              </a:spcBef>
              <a:spcAft>
                <a:spcPts val="0"/>
              </a:spcAft>
              <a:buSzPts val="1400"/>
              <a:buChar char="•"/>
            </a:pPr>
            <a:r>
              <a:rPr lang="it" sz="1200">
                <a:solidFill>
                  <a:schemeClr val="lt2"/>
                </a:solidFill>
              </a:rPr>
              <a:t>Si consiglia di non modificare il layout in alcun modo. Non usare i colori al di fuori della vostra paletta dei colori "a tema". Utilizzare per i contenuti esclusivamente i 5 colori riportati a lato oltre il bianco.</a:t>
            </a:r>
            <a:endParaRPr/>
          </a:p>
          <a:p>
            <a:pPr indent="-215900" lvl="0" marL="215900" rtl="0" algn="l">
              <a:lnSpc>
                <a:spcPct val="100000"/>
              </a:lnSpc>
              <a:spcBef>
                <a:spcPts val="800"/>
              </a:spcBef>
              <a:spcAft>
                <a:spcPts val="0"/>
              </a:spcAft>
              <a:buSzPts val="1400"/>
              <a:buChar char="•"/>
            </a:pPr>
            <a:r>
              <a:rPr lang="it" sz="1200">
                <a:solidFill>
                  <a:schemeClr val="lt2"/>
                </a:solidFill>
              </a:rPr>
              <a:t>In caso di necessità (ad esempio nei grafici), ai 5 colori principali si possono aggiungere le sfumature del BLU e dei GRIGI presenti nella palette dei colori</a:t>
            </a:r>
            <a:endParaRPr/>
          </a:p>
          <a:p>
            <a:pPr indent="-215900" lvl="0" marL="215900" rtl="0" algn="l">
              <a:lnSpc>
                <a:spcPct val="100000"/>
              </a:lnSpc>
              <a:spcBef>
                <a:spcPts val="800"/>
              </a:spcBef>
              <a:spcAft>
                <a:spcPts val="0"/>
              </a:spcAft>
              <a:buSzPts val="1400"/>
              <a:buChar char="•"/>
            </a:pPr>
            <a:r>
              <a:rPr lang="it" sz="1200">
                <a:solidFill>
                  <a:schemeClr val="lt2"/>
                </a:solidFill>
              </a:rPr>
              <a:t>I colori RGB possono essere inseriti selezionando Altri colori di riempimento… dalla paletta Colori e poi il TAB Personalizzati.</a:t>
            </a:r>
            <a:endParaRPr/>
          </a:p>
        </p:txBody>
      </p:sp>
      <p:grpSp>
        <p:nvGrpSpPr>
          <p:cNvPr id="1601" name="Google Shape;1601;p75"/>
          <p:cNvGrpSpPr/>
          <p:nvPr/>
        </p:nvGrpSpPr>
        <p:grpSpPr>
          <a:xfrm>
            <a:off x="285912" y="1197994"/>
            <a:ext cx="4077890" cy="597275"/>
            <a:chOff x="658813" y="1326049"/>
            <a:chExt cx="5821599" cy="923949"/>
          </a:xfrm>
        </p:grpSpPr>
        <p:sp>
          <p:nvSpPr>
            <p:cNvPr id="1602" name="Google Shape;1602;p75"/>
            <p:cNvSpPr/>
            <p:nvPr/>
          </p:nvSpPr>
          <p:spPr>
            <a:xfrm>
              <a:off x="658813" y="1326049"/>
              <a:ext cx="1144820" cy="923949"/>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700">
                  <a:solidFill>
                    <a:schemeClr val="lt1"/>
                  </a:solidFill>
                  <a:latin typeface="Avenir"/>
                  <a:ea typeface="Avenir"/>
                  <a:cs typeface="Avenir"/>
                  <a:sym typeface="Avenir"/>
                </a:rPr>
                <a:t>BLU</a:t>
              </a:r>
              <a:endParaRPr sz="1100"/>
            </a:p>
            <a:p>
              <a:pPr indent="0" lvl="0" marL="0" marR="0" rtl="0" algn="ctr">
                <a:spcBef>
                  <a:spcPts val="0"/>
                </a:spcBef>
                <a:spcAft>
                  <a:spcPts val="0"/>
                </a:spcAft>
                <a:buNone/>
              </a:pPr>
              <a:r>
                <a:rPr lang="it" sz="700">
                  <a:solidFill>
                    <a:schemeClr val="lt1"/>
                  </a:solidFill>
                  <a:latin typeface="Avenir"/>
                  <a:ea typeface="Avenir"/>
                  <a:cs typeface="Avenir"/>
                  <a:sym typeface="Avenir"/>
                </a:rPr>
                <a:t>RGB 0-71-187</a:t>
              </a:r>
              <a:endParaRPr sz="1100"/>
            </a:p>
            <a:p>
              <a:pPr indent="0" lvl="0" marL="0" marR="0" rtl="0" algn="ctr">
                <a:spcBef>
                  <a:spcPts val="0"/>
                </a:spcBef>
                <a:spcAft>
                  <a:spcPts val="0"/>
                </a:spcAft>
                <a:buNone/>
              </a:pPr>
              <a:r>
                <a:t/>
              </a:r>
              <a:endParaRPr sz="700">
                <a:solidFill>
                  <a:schemeClr val="lt1"/>
                </a:solidFill>
                <a:latin typeface="Avenir"/>
                <a:ea typeface="Avenir"/>
                <a:cs typeface="Avenir"/>
                <a:sym typeface="Avenir"/>
              </a:endParaRPr>
            </a:p>
            <a:p>
              <a:pPr indent="0" lvl="0" marL="0" marR="0" rtl="0" algn="ctr">
                <a:spcBef>
                  <a:spcPts val="0"/>
                </a:spcBef>
                <a:spcAft>
                  <a:spcPts val="0"/>
                </a:spcAft>
                <a:buNone/>
              </a:pPr>
              <a:r>
                <a:rPr lang="it" sz="700">
                  <a:solidFill>
                    <a:schemeClr val="lt1"/>
                  </a:solidFill>
                  <a:latin typeface="Avenir"/>
                  <a:ea typeface="Avenir"/>
                  <a:cs typeface="Avenir"/>
                  <a:sym typeface="Avenir"/>
                </a:rPr>
                <a:t>TITOLI /GRAFICI /GRAFICA</a:t>
              </a:r>
              <a:endParaRPr b="1" sz="700">
                <a:solidFill>
                  <a:schemeClr val="lt1"/>
                </a:solidFill>
                <a:latin typeface="Avenir"/>
                <a:ea typeface="Avenir"/>
                <a:cs typeface="Avenir"/>
                <a:sym typeface="Avenir"/>
              </a:endParaRPr>
            </a:p>
          </p:txBody>
        </p:sp>
        <p:sp>
          <p:nvSpPr>
            <p:cNvPr id="1603" name="Google Shape;1603;p75"/>
            <p:cNvSpPr/>
            <p:nvPr/>
          </p:nvSpPr>
          <p:spPr>
            <a:xfrm>
              <a:off x="2997203" y="1326049"/>
              <a:ext cx="1144820" cy="923949"/>
            </a:xfrm>
            <a:prstGeom prst="rect">
              <a:avLst/>
            </a:prstGeom>
            <a:solidFill>
              <a:srgbClr val="3B3B3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600">
                  <a:solidFill>
                    <a:schemeClr val="lt1"/>
                  </a:solidFill>
                  <a:latin typeface="Avenir"/>
                  <a:ea typeface="Avenir"/>
                  <a:cs typeface="Avenir"/>
                  <a:sym typeface="Avenir"/>
                </a:rPr>
                <a:t>GRIGIO 1 </a:t>
              </a:r>
              <a:br>
                <a:rPr b="1" lang="it" sz="600">
                  <a:solidFill>
                    <a:schemeClr val="lt1"/>
                  </a:solidFill>
                  <a:latin typeface="Avenir"/>
                  <a:ea typeface="Avenir"/>
                  <a:cs typeface="Avenir"/>
                  <a:sym typeface="Avenir"/>
                </a:rPr>
              </a:br>
              <a:r>
                <a:rPr lang="it" sz="600">
                  <a:solidFill>
                    <a:schemeClr val="lt1"/>
                  </a:solidFill>
                  <a:latin typeface="Avenir"/>
                  <a:ea typeface="Avenir"/>
                  <a:cs typeface="Avenir"/>
                  <a:sym typeface="Avenir"/>
                </a:rPr>
                <a:t>RGB 60-60-59</a:t>
              </a:r>
              <a:endParaRPr sz="1100"/>
            </a:p>
            <a:p>
              <a:pPr indent="0" lvl="0" marL="0" marR="0" rtl="0" algn="ctr">
                <a:spcBef>
                  <a:spcPts val="0"/>
                </a:spcBef>
                <a:spcAft>
                  <a:spcPts val="0"/>
                </a:spcAft>
                <a:buNone/>
              </a:pPr>
              <a:r>
                <a:t/>
              </a:r>
              <a:endParaRPr sz="600">
                <a:solidFill>
                  <a:schemeClr val="lt1"/>
                </a:solidFill>
                <a:latin typeface="Avenir"/>
                <a:ea typeface="Avenir"/>
                <a:cs typeface="Avenir"/>
                <a:sym typeface="Avenir"/>
              </a:endParaRPr>
            </a:p>
            <a:p>
              <a:pPr indent="0" lvl="0" marL="0" marR="0" rtl="0" algn="ctr">
                <a:spcBef>
                  <a:spcPts val="0"/>
                </a:spcBef>
                <a:spcAft>
                  <a:spcPts val="0"/>
                </a:spcAft>
                <a:buNone/>
              </a:pPr>
              <a:r>
                <a:rPr lang="it" sz="600">
                  <a:solidFill>
                    <a:schemeClr val="lt1"/>
                  </a:solidFill>
                  <a:latin typeface="Avenir"/>
                  <a:ea typeface="Avenir"/>
                  <a:cs typeface="Avenir"/>
                  <a:sym typeface="Avenir"/>
                </a:rPr>
                <a:t>SOLO PER IL TESTO E GRAFICI</a:t>
              </a:r>
              <a:endParaRPr sz="1100"/>
            </a:p>
          </p:txBody>
        </p:sp>
        <p:sp>
          <p:nvSpPr>
            <p:cNvPr id="1604" name="Google Shape;1604;p75"/>
            <p:cNvSpPr/>
            <p:nvPr/>
          </p:nvSpPr>
          <p:spPr>
            <a:xfrm>
              <a:off x="4166398" y="1326049"/>
              <a:ext cx="1144820" cy="92394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700">
                  <a:solidFill>
                    <a:schemeClr val="lt1"/>
                  </a:solidFill>
                  <a:latin typeface="Avenir"/>
                  <a:ea typeface="Avenir"/>
                  <a:cs typeface="Avenir"/>
                  <a:sym typeface="Avenir"/>
                </a:rPr>
                <a:t>GRIGIO 2</a:t>
              </a:r>
              <a:endParaRPr sz="1100"/>
            </a:p>
            <a:p>
              <a:pPr indent="0" lvl="0" marL="0" marR="0" rtl="0" algn="ctr">
                <a:spcBef>
                  <a:spcPts val="0"/>
                </a:spcBef>
                <a:spcAft>
                  <a:spcPts val="0"/>
                </a:spcAft>
                <a:buNone/>
              </a:pPr>
              <a:r>
                <a:rPr lang="it" sz="600">
                  <a:solidFill>
                    <a:schemeClr val="lt1"/>
                  </a:solidFill>
                  <a:latin typeface="Avenir"/>
                  <a:ea typeface="Avenir"/>
                  <a:cs typeface="Avenir"/>
                  <a:sym typeface="Avenir"/>
                </a:rPr>
                <a:t>RGB 112-111-111</a:t>
              </a:r>
              <a:endParaRPr sz="1100"/>
            </a:p>
            <a:p>
              <a:pPr indent="0" lvl="0" marL="0" marR="0" rtl="0" algn="ctr">
                <a:spcBef>
                  <a:spcPts val="0"/>
                </a:spcBef>
                <a:spcAft>
                  <a:spcPts val="0"/>
                </a:spcAft>
                <a:buNone/>
              </a:pPr>
              <a:r>
                <a:t/>
              </a:r>
              <a:endParaRPr sz="700">
                <a:solidFill>
                  <a:schemeClr val="lt1"/>
                </a:solidFill>
                <a:latin typeface="Avenir"/>
                <a:ea typeface="Avenir"/>
                <a:cs typeface="Avenir"/>
                <a:sym typeface="Avenir"/>
              </a:endParaRPr>
            </a:p>
            <a:p>
              <a:pPr indent="0" lvl="0" marL="0" marR="0" rtl="0" algn="ctr">
                <a:spcBef>
                  <a:spcPts val="0"/>
                </a:spcBef>
                <a:spcAft>
                  <a:spcPts val="0"/>
                </a:spcAft>
                <a:buNone/>
              </a:pPr>
              <a:r>
                <a:rPr lang="it" sz="700">
                  <a:solidFill>
                    <a:schemeClr val="lt1"/>
                  </a:solidFill>
                  <a:latin typeface="Avenir"/>
                  <a:ea typeface="Avenir"/>
                  <a:cs typeface="Avenir"/>
                  <a:sym typeface="Avenir"/>
                </a:rPr>
                <a:t>PER IL TESTO; TESTO </a:t>
              </a:r>
              <a:r>
                <a:rPr b="1" lang="it" sz="700">
                  <a:solidFill>
                    <a:schemeClr val="lt1"/>
                  </a:solidFill>
                  <a:latin typeface="Avenir"/>
                  <a:ea typeface="Avenir"/>
                  <a:cs typeface="Avenir"/>
                  <a:sym typeface="Avenir"/>
                </a:rPr>
                <a:t>BIANCO</a:t>
              </a:r>
              <a:endParaRPr sz="1100"/>
            </a:p>
          </p:txBody>
        </p:sp>
        <p:sp>
          <p:nvSpPr>
            <p:cNvPr id="1605" name="Google Shape;1605;p75"/>
            <p:cNvSpPr/>
            <p:nvPr/>
          </p:nvSpPr>
          <p:spPr>
            <a:xfrm>
              <a:off x="5335592" y="1326049"/>
              <a:ext cx="1144820" cy="923949"/>
            </a:xfrm>
            <a:prstGeom prst="rect">
              <a:avLst/>
            </a:prstGeom>
            <a:solidFill>
              <a:srgbClr val="C0C0C0"/>
            </a:solid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rPr b="1" lang="it" sz="600">
                  <a:solidFill>
                    <a:srgbClr val="1C1B1B"/>
                  </a:solidFill>
                  <a:latin typeface="Avenir"/>
                  <a:ea typeface="Avenir"/>
                  <a:cs typeface="Avenir"/>
                  <a:sym typeface="Avenir"/>
                </a:rPr>
                <a:t>GRIGIO 3</a:t>
              </a:r>
              <a:endParaRPr sz="1100"/>
            </a:p>
            <a:p>
              <a:pPr indent="0" lvl="0" marL="0" marR="0" rtl="0" algn="ctr">
                <a:spcBef>
                  <a:spcPts val="0"/>
                </a:spcBef>
                <a:spcAft>
                  <a:spcPts val="0"/>
                </a:spcAft>
                <a:buNone/>
              </a:pPr>
              <a:r>
                <a:rPr lang="it" sz="600">
                  <a:solidFill>
                    <a:srgbClr val="3B3B3A"/>
                  </a:solidFill>
                  <a:latin typeface="Avenir"/>
                  <a:ea typeface="Avenir"/>
                  <a:cs typeface="Avenir"/>
                  <a:sym typeface="Avenir"/>
                </a:rPr>
                <a:t>RGB 192-192-192</a:t>
              </a:r>
              <a:endParaRPr sz="1100"/>
            </a:p>
            <a:p>
              <a:pPr indent="0" lvl="0" marL="0" marR="0" rtl="0" algn="ctr">
                <a:spcBef>
                  <a:spcPts val="0"/>
                </a:spcBef>
                <a:spcAft>
                  <a:spcPts val="0"/>
                </a:spcAft>
                <a:buNone/>
              </a:pPr>
              <a:r>
                <a:t/>
              </a:r>
              <a:endParaRPr b="1" sz="600">
                <a:solidFill>
                  <a:srgbClr val="3B3B3A"/>
                </a:solidFill>
                <a:latin typeface="Avenir"/>
                <a:ea typeface="Avenir"/>
                <a:cs typeface="Avenir"/>
                <a:sym typeface="Avenir"/>
              </a:endParaRPr>
            </a:p>
            <a:p>
              <a:pPr indent="0" lvl="0" marL="0" marR="0" rtl="0" algn="ctr">
                <a:spcBef>
                  <a:spcPts val="0"/>
                </a:spcBef>
                <a:spcAft>
                  <a:spcPts val="0"/>
                </a:spcAft>
                <a:buNone/>
              </a:pPr>
              <a:r>
                <a:rPr lang="it" sz="600">
                  <a:solidFill>
                    <a:srgbClr val="3B3B3A"/>
                  </a:solidFill>
                  <a:latin typeface="Avenir"/>
                  <a:ea typeface="Avenir"/>
                  <a:cs typeface="Avenir"/>
                  <a:sym typeface="Avenir"/>
                </a:rPr>
                <a:t>TESTO</a:t>
              </a:r>
              <a:r>
                <a:rPr b="1" lang="it" sz="600">
                  <a:solidFill>
                    <a:srgbClr val="3B3B3A"/>
                  </a:solidFill>
                  <a:latin typeface="Avenir"/>
                  <a:ea typeface="Avenir"/>
                  <a:cs typeface="Avenir"/>
                  <a:sym typeface="Avenir"/>
                </a:rPr>
                <a:t> GRIGIO1</a:t>
              </a:r>
              <a:endParaRPr b="1" sz="600">
                <a:solidFill>
                  <a:schemeClr val="accent5"/>
                </a:solidFill>
                <a:latin typeface="Avenir"/>
                <a:ea typeface="Avenir"/>
                <a:cs typeface="Avenir"/>
                <a:sym typeface="Avenir"/>
              </a:endParaRPr>
            </a:p>
            <a:p>
              <a:pPr indent="0" lvl="0" marL="0" marR="0" rtl="0" algn="ctr">
                <a:spcBef>
                  <a:spcPts val="0"/>
                </a:spcBef>
                <a:spcAft>
                  <a:spcPts val="0"/>
                </a:spcAft>
                <a:buNone/>
              </a:pPr>
              <a:r>
                <a:rPr lang="it" sz="600">
                  <a:solidFill>
                    <a:schemeClr val="accent5"/>
                  </a:solidFill>
                  <a:latin typeface="Avenir"/>
                  <a:ea typeface="Avenir"/>
                  <a:cs typeface="Avenir"/>
                  <a:sym typeface="Avenir"/>
                </a:rPr>
                <a:t>SOLO GRAFICI</a:t>
              </a:r>
              <a:endParaRPr b="1" sz="600">
                <a:solidFill>
                  <a:schemeClr val="accent5"/>
                </a:solidFill>
                <a:latin typeface="Avenir"/>
                <a:ea typeface="Avenir"/>
                <a:cs typeface="Avenir"/>
                <a:sym typeface="Avenir"/>
              </a:endParaRPr>
            </a:p>
          </p:txBody>
        </p:sp>
        <p:sp>
          <p:nvSpPr>
            <p:cNvPr id="1606" name="Google Shape;1606;p75"/>
            <p:cNvSpPr/>
            <p:nvPr/>
          </p:nvSpPr>
          <p:spPr>
            <a:xfrm>
              <a:off x="1828008" y="1326049"/>
              <a:ext cx="1144820" cy="923949"/>
            </a:xfrm>
            <a:prstGeom prst="rect">
              <a:avLst/>
            </a:prstGeom>
            <a:solidFill>
              <a:srgbClr val="E6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700">
                  <a:solidFill>
                    <a:schemeClr val="lt1"/>
                  </a:solidFill>
                  <a:latin typeface="Avenir"/>
                  <a:ea typeface="Avenir"/>
                  <a:cs typeface="Avenir"/>
                  <a:sym typeface="Avenir"/>
                </a:rPr>
                <a:t>GIALLO</a:t>
              </a:r>
              <a:endParaRPr sz="1100"/>
            </a:p>
            <a:p>
              <a:pPr indent="0" lvl="0" marL="0" marR="0" rtl="0" algn="ctr">
                <a:spcBef>
                  <a:spcPts val="0"/>
                </a:spcBef>
                <a:spcAft>
                  <a:spcPts val="0"/>
                </a:spcAft>
                <a:buNone/>
              </a:pPr>
              <a:r>
                <a:rPr lang="it" sz="700">
                  <a:solidFill>
                    <a:schemeClr val="lt1"/>
                  </a:solidFill>
                  <a:latin typeface="Avenir"/>
                  <a:ea typeface="Avenir"/>
                  <a:cs typeface="Avenir"/>
                  <a:sym typeface="Avenir"/>
                </a:rPr>
                <a:t>RGB 61-134-255</a:t>
              </a:r>
              <a:endParaRPr sz="1100"/>
            </a:p>
            <a:p>
              <a:pPr indent="0" lvl="0" marL="0" marR="0" rtl="0" algn="ctr">
                <a:spcBef>
                  <a:spcPts val="0"/>
                </a:spcBef>
                <a:spcAft>
                  <a:spcPts val="0"/>
                </a:spcAft>
                <a:buNone/>
              </a:pPr>
              <a:r>
                <a:t/>
              </a:r>
              <a:endParaRPr b="1" sz="700">
                <a:solidFill>
                  <a:schemeClr val="lt1"/>
                </a:solidFill>
                <a:latin typeface="Avenir"/>
                <a:ea typeface="Avenir"/>
                <a:cs typeface="Avenir"/>
                <a:sym typeface="Avenir"/>
              </a:endParaRPr>
            </a:p>
            <a:p>
              <a:pPr indent="0" lvl="0" marL="0" marR="0" rtl="0" algn="ctr">
                <a:spcBef>
                  <a:spcPts val="0"/>
                </a:spcBef>
                <a:spcAft>
                  <a:spcPts val="0"/>
                </a:spcAft>
                <a:buNone/>
              </a:pPr>
              <a:r>
                <a:rPr b="0" lang="it" sz="700">
                  <a:solidFill>
                    <a:schemeClr val="lt1"/>
                  </a:solidFill>
                  <a:latin typeface="Avenir"/>
                  <a:ea typeface="Avenir"/>
                  <a:cs typeface="Avenir"/>
                  <a:sym typeface="Avenir"/>
                </a:rPr>
                <a:t>GRAFICI /GRAFICA</a:t>
              </a:r>
              <a:endParaRPr b="1" sz="700">
                <a:solidFill>
                  <a:schemeClr val="lt1"/>
                </a:solidFill>
                <a:latin typeface="Avenir"/>
                <a:ea typeface="Avenir"/>
                <a:cs typeface="Avenir"/>
                <a:sym typeface="Avenir"/>
              </a:endParaRPr>
            </a:p>
          </p:txBody>
        </p:sp>
      </p:grpSp>
      <p:grpSp>
        <p:nvGrpSpPr>
          <p:cNvPr id="1607" name="Google Shape;1607;p75"/>
          <p:cNvGrpSpPr/>
          <p:nvPr/>
        </p:nvGrpSpPr>
        <p:grpSpPr>
          <a:xfrm>
            <a:off x="286580" y="2074487"/>
            <a:ext cx="2580161" cy="597275"/>
            <a:chOff x="646941" y="3425756"/>
            <a:chExt cx="3440214" cy="796367"/>
          </a:xfrm>
        </p:grpSpPr>
        <p:sp>
          <p:nvSpPr>
            <p:cNvPr id="1608" name="Google Shape;1608;p75"/>
            <p:cNvSpPr/>
            <p:nvPr/>
          </p:nvSpPr>
          <p:spPr>
            <a:xfrm>
              <a:off x="1840842" y="3425757"/>
              <a:ext cx="1081097" cy="796365"/>
            </a:xfrm>
            <a:prstGeom prst="rect">
              <a:avLst/>
            </a:prstGeom>
            <a:solidFill>
              <a:srgbClr val="3D8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600">
                  <a:solidFill>
                    <a:schemeClr val="lt1"/>
                  </a:solidFill>
                  <a:latin typeface="Avenir"/>
                  <a:ea typeface="Avenir"/>
                  <a:cs typeface="Avenir"/>
                  <a:sym typeface="Avenir"/>
                </a:rPr>
                <a:t>CELESTE</a:t>
              </a:r>
              <a:endParaRPr sz="1100"/>
            </a:p>
            <a:p>
              <a:pPr indent="0" lvl="0" marL="0" marR="0" rtl="0" algn="ctr">
                <a:spcBef>
                  <a:spcPts val="0"/>
                </a:spcBef>
                <a:spcAft>
                  <a:spcPts val="0"/>
                </a:spcAft>
                <a:buNone/>
              </a:pPr>
              <a:r>
                <a:rPr lang="it" sz="600">
                  <a:solidFill>
                    <a:schemeClr val="lt1"/>
                  </a:solidFill>
                  <a:latin typeface="Avenir"/>
                  <a:ea typeface="Avenir"/>
                  <a:cs typeface="Avenir"/>
                  <a:sym typeface="Avenir"/>
                </a:rPr>
                <a:t>RGB 61-133-255</a:t>
              </a:r>
              <a:endParaRPr sz="1100"/>
            </a:p>
            <a:p>
              <a:pPr indent="0" lvl="0" marL="0" marR="0" rtl="0" algn="ctr">
                <a:spcBef>
                  <a:spcPts val="0"/>
                </a:spcBef>
                <a:spcAft>
                  <a:spcPts val="0"/>
                </a:spcAft>
                <a:buNone/>
              </a:pPr>
              <a:r>
                <a:t/>
              </a:r>
              <a:endParaRPr sz="600">
                <a:solidFill>
                  <a:schemeClr val="lt1"/>
                </a:solidFill>
                <a:latin typeface="Avenir"/>
                <a:ea typeface="Avenir"/>
                <a:cs typeface="Avenir"/>
                <a:sym typeface="Avenir"/>
              </a:endParaRPr>
            </a:p>
            <a:p>
              <a:pPr indent="0" lvl="0" marL="0" marR="0" rtl="0" algn="ctr">
                <a:spcBef>
                  <a:spcPts val="0"/>
                </a:spcBef>
                <a:spcAft>
                  <a:spcPts val="0"/>
                </a:spcAft>
                <a:buNone/>
              </a:pPr>
              <a:r>
                <a:rPr lang="it" sz="600">
                  <a:solidFill>
                    <a:schemeClr val="lt1"/>
                  </a:solidFill>
                  <a:latin typeface="Avenir"/>
                  <a:ea typeface="Avenir"/>
                  <a:cs typeface="Avenir"/>
                  <a:sym typeface="Avenir"/>
                </a:rPr>
                <a:t>GRAFICA</a:t>
              </a:r>
              <a:endParaRPr b="1" sz="600">
                <a:solidFill>
                  <a:schemeClr val="lt1"/>
                </a:solidFill>
                <a:latin typeface="Avenir"/>
                <a:ea typeface="Avenir"/>
                <a:cs typeface="Avenir"/>
                <a:sym typeface="Avenir"/>
              </a:endParaRPr>
            </a:p>
          </p:txBody>
        </p:sp>
        <p:sp>
          <p:nvSpPr>
            <p:cNvPr id="1609" name="Google Shape;1609;p75"/>
            <p:cNvSpPr/>
            <p:nvPr/>
          </p:nvSpPr>
          <p:spPr>
            <a:xfrm>
              <a:off x="3006058" y="3425756"/>
              <a:ext cx="1081097" cy="796365"/>
            </a:xfrm>
            <a:prstGeom prst="rect">
              <a:avLst/>
            </a:prstGeom>
            <a:solidFill>
              <a:schemeClr val="dk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600">
                  <a:solidFill>
                    <a:schemeClr val="dk1"/>
                  </a:solidFill>
                  <a:latin typeface="Avenir"/>
                  <a:ea typeface="Avenir"/>
                  <a:cs typeface="Avenir"/>
                  <a:sym typeface="Avenir"/>
                </a:rPr>
                <a:t>BLU 80%</a:t>
              </a:r>
              <a:endParaRPr sz="1100"/>
            </a:p>
            <a:p>
              <a:pPr indent="0" lvl="0" marL="0" marR="0" rtl="0" algn="ctr">
                <a:spcBef>
                  <a:spcPts val="0"/>
                </a:spcBef>
                <a:spcAft>
                  <a:spcPts val="0"/>
                </a:spcAft>
                <a:buNone/>
              </a:pPr>
              <a:r>
                <a:rPr lang="it" sz="600">
                  <a:solidFill>
                    <a:schemeClr val="dk1"/>
                  </a:solidFill>
                  <a:latin typeface="Avenir"/>
                  <a:ea typeface="Avenir"/>
                  <a:cs typeface="Avenir"/>
                  <a:sym typeface="Avenir"/>
                </a:rPr>
                <a:t>RGB 0-71-187</a:t>
              </a:r>
              <a:endParaRPr b="1" sz="600">
                <a:solidFill>
                  <a:schemeClr val="dk1"/>
                </a:solidFill>
                <a:latin typeface="Avenir"/>
                <a:ea typeface="Avenir"/>
                <a:cs typeface="Avenir"/>
                <a:sym typeface="Avenir"/>
              </a:endParaRPr>
            </a:p>
            <a:p>
              <a:pPr indent="0" lvl="0" marL="0" marR="0" rtl="0" algn="ctr">
                <a:spcBef>
                  <a:spcPts val="0"/>
                </a:spcBef>
                <a:spcAft>
                  <a:spcPts val="0"/>
                </a:spcAft>
                <a:buNone/>
              </a:pPr>
              <a:r>
                <a:t/>
              </a:r>
              <a:endParaRPr b="1" sz="600">
                <a:solidFill>
                  <a:schemeClr val="dk1"/>
                </a:solidFill>
                <a:latin typeface="Avenir"/>
                <a:ea typeface="Avenir"/>
                <a:cs typeface="Avenir"/>
                <a:sym typeface="Avenir"/>
              </a:endParaRPr>
            </a:p>
            <a:p>
              <a:pPr indent="0" lvl="0" marL="0" marR="0" rtl="0" algn="ctr">
                <a:spcBef>
                  <a:spcPts val="0"/>
                </a:spcBef>
                <a:spcAft>
                  <a:spcPts val="0"/>
                </a:spcAft>
                <a:buNone/>
              </a:pPr>
              <a:r>
                <a:rPr lang="it" sz="600">
                  <a:solidFill>
                    <a:schemeClr val="dk1"/>
                  </a:solidFill>
                  <a:latin typeface="Avenir"/>
                  <a:ea typeface="Avenir"/>
                  <a:cs typeface="Avenir"/>
                  <a:sym typeface="Avenir"/>
                </a:rPr>
                <a:t>FONDINI</a:t>
              </a:r>
              <a:endParaRPr b="1" sz="600">
                <a:solidFill>
                  <a:schemeClr val="dk1"/>
                </a:solidFill>
                <a:latin typeface="Avenir"/>
                <a:ea typeface="Avenir"/>
                <a:cs typeface="Avenir"/>
                <a:sym typeface="Avenir"/>
              </a:endParaRPr>
            </a:p>
          </p:txBody>
        </p:sp>
        <p:sp>
          <p:nvSpPr>
            <p:cNvPr id="1610" name="Google Shape;1610;p75"/>
            <p:cNvSpPr/>
            <p:nvPr/>
          </p:nvSpPr>
          <p:spPr>
            <a:xfrm>
              <a:off x="646941" y="3425758"/>
              <a:ext cx="1081097" cy="796365"/>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it" sz="600">
                  <a:solidFill>
                    <a:schemeClr val="dk2"/>
                  </a:solidFill>
                  <a:latin typeface="Avenir"/>
                  <a:ea typeface="Avenir"/>
                  <a:cs typeface="Avenir"/>
                  <a:sym typeface="Avenir"/>
                </a:rPr>
                <a:t>BIANCO</a:t>
              </a:r>
              <a:endParaRPr sz="1100"/>
            </a:p>
            <a:p>
              <a:pPr indent="0" lvl="0" marL="0" marR="0" rtl="0" algn="ctr">
                <a:spcBef>
                  <a:spcPts val="0"/>
                </a:spcBef>
                <a:spcAft>
                  <a:spcPts val="0"/>
                </a:spcAft>
                <a:buNone/>
              </a:pPr>
              <a:r>
                <a:rPr lang="it" sz="600">
                  <a:solidFill>
                    <a:schemeClr val="dk2"/>
                  </a:solidFill>
                  <a:latin typeface="Avenir"/>
                  <a:ea typeface="Avenir"/>
                  <a:cs typeface="Avenir"/>
                  <a:sym typeface="Avenir"/>
                </a:rPr>
                <a:t>RGB 255-255-255</a:t>
              </a:r>
              <a:endParaRPr sz="1100"/>
            </a:p>
            <a:p>
              <a:pPr indent="0" lvl="0" marL="0" marR="0" rtl="0" algn="ctr">
                <a:spcBef>
                  <a:spcPts val="0"/>
                </a:spcBef>
                <a:spcAft>
                  <a:spcPts val="0"/>
                </a:spcAft>
                <a:buNone/>
              </a:pPr>
              <a:r>
                <a:t/>
              </a:r>
              <a:endParaRPr sz="600">
                <a:solidFill>
                  <a:schemeClr val="dk2"/>
                </a:solidFill>
                <a:latin typeface="Avenir"/>
                <a:ea typeface="Avenir"/>
                <a:cs typeface="Avenir"/>
                <a:sym typeface="Avenir"/>
              </a:endParaRPr>
            </a:p>
            <a:p>
              <a:pPr indent="0" lvl="0" marL="0" marR="0" rtl="0" algn="ctr">
                <a:spcBef>
                  <a:spcPts val="0"/>
                </a:spcBef>
                <a:spcAft>
                  <a:spcPts val="0"/>
                </a:spcAft>
                <a:buNone/>
              </a:pPr>
              <a:r>
                <a:rPr lang="it" sz="600">
                  <a:solidFill>
                    <a:schemeClr val="dk2"/>
                  </a:solidFill>
                  <a:latin typeface="Avenir"/>
                  <a:ea typeface="Avenir"/>
                  <a:cs typeface="Avenir"/>
                  <a:sym typeface="Avenir"/>
                </a:rPr>
                <a:t>PER TESTO E FONDO</a:t>
              </a:r>
              <a:endParaRPr b="1" sz="600">
                <a:solidFill>
                  <a:schemeClr val="dk2"/>
                </a:solidFill>
                <a:latin typeface="Avenir"/>
                <a:ea typeface="Avenir"/>
                <a:cs typeface="Avenir"/>
                <a:sym typeface="Avenir"/>
              </a:endParaRPr>
            </a:p>
          </p:txBody>
        </p:sp>
      </p:grpSp>
      <p:pic>
        <p:nvPicPr>
          <p:cNvPr id="1611" name="Google Shape;1611;p75"/>
          <p:cNvPicPr preferRelativeResize="0"/>
          <p:nvPr/>
        </p:nvPicPr>
        <p:blipFill rotWithShape="1">
          <a:blip r:embed="rId3">
            <a:alphaModFix/>
          </a:blip>
          <a:srcRect b="41930" l="0" r="0" t="0"/>
          <a:stretch/>
        </p:blipFill>
        <p:spPr>
          <a:xfrm>
            <a:off x="291364" y="2781896"/>
            <a:ext cx="1533604" cy="18032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76"/>
          <p:cNvSpPr txBox="1"/>
          <p:nvPr>
            <p:ph idx="1" type="body"/>
          </p:nvPr>
        </p:nvSpPr>
        <p:spPr>
          <a:xfrm>
            <a:off x="278606" y="311576"/>
            <a:ext cx="8371284" cy="2845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it"/>
              <a:t>COME USARE QUESTO TEMPLATE</a:t>
            </a:r>
            <a:endParaRPr/>
          </a:p>
        </p:txBody>
      </p:sp>
      <p:sp>
        <p:nvSpPr>
          <p:cNvPr id="1617" name="Google Shape;1617;p76"/>
          <p:cNvSpPr txBox="1"/>
          <p:nvPr>
            <p:ph idx="2" type="body"/>
          </p:nvPr>
        </p:nvSpPr>
        <p:spPr>
          <a:xfrm>
            <a:off x="278606" y="602606"/>
            <a:ext cx="6807994" cy="2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it"/>
              <a:t>FORME</a:t>
            </a:r>
            <a:endParaRPr/>
          </a:p>
        </p:txBody>
      </p:sp>
      <p:sp>
        <p:nvSpPr>
          <p:cNvPr id="1618" name="Google Shape;1618;p76"/>
          <p:cNvSpPr txBox="1"/>
          <p:nvPr>
            <p:ph idx="3" type="body"/>
          </p:nvPr>
        </p:nvSpPr>
        <p:spPr>
          <a:xfrm>
            <a:off x="284610" y="978694"/>
            <a:ext cx="8371283" cy="79563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300"/>
              <a:buNone/>
            </a:pPr>
            <a:r>
              <a:rPr lang="it" sz="1100">
                <a:solidFill>
                  <a:schemeClr val="lt2"/>
                </a:solidFill>
              </a:rPr>
              <a:t>Utilizzate gli strumenti di allineamento e le guide per cercare di mantenere le forme pulite e ordinate. </a:t>
            </a:r>
            <a:endParaRPr/>
          </a:p>
          <a:p>
            <a:pPr indent="0" lvl="0" marL="0" rtl="0" algn="l">
              <a:lnSpc>
                <a:spcPct val="100000"/>
              </a:lnSpc>
              <a:spcBef>
                <a:spcPts val="800"/>
              </a:spcBef>
              <a:spcAft>
                <a:spcPts val="0"/>
              </a:spcAft>
              <a:buSzPts val="1300"/>
              <a:buNone/>
            </a:pPr>
            <a:r>
              <a:rPr lang="it" sz="1100">
                <a:solidFill>
                  <a:schemeClr val="lt2"/>
                </a:solidFill>
              </a:rPr>
              <a:t>Ridurre il testo all'interno delle forme piuttosto che far sbordare le caselle di testo dalle forme.</a:t>
            </a:r>
            <a:endParaRPr/>
          </a:p>
        </p:txBody>
      </p:sp>
      <p:cxnSp>
        <p:nvCxnSpPr>
          <p:cNvPr id="1619" name="Google Shape;1619;p76"/>
          <p:cNvCxnSpPr/>
          <p:nvPr/>
        </p:nvCxnSpPr>
        <p:spPr>
          <a:xfrm>
            <a:off x="2006876" y="3013005"/>
            <a:ext cx="4533900" cy="0"/>
          </a:xfrm>
          <a:prstGeom prst="straightConnector1">
            <a:avLst/>
          </a:prstGeom>
          <a:noFill/>
          <a:ln cap="flat" cmpd="sng" w="12700">
            <a:solidFill>
              <a:schemeClr val="accent2"/>
            </a:solidFill>
            <a:prstDash val="solid"/>
            <a:miter lim="800000"/>
            <a:headEnd len="lg" w="lg" type="oval"/>
            <a:tailEnd len="lg" w="lg" type="oval"/>
          </a:ln>
        </p:spPr>
      </p:cxnSp>
      <p:grpSp>
        <p:nvGrpSpPr>
          <p:cNvPr id="1620" name="Google Shape;1620;p76"/>
          <p:cNvGrpSpPr/>
          <p:nvPr/>
        </p:nvGrpSpPr>
        <p:grpSpPr>
          <a:xfrm>
            <a:off x="688582" y="2743005"/>
            <a:ext cx="7170489" cy="540000"/>
            <a:chOff x="416758" y="3041188"/>
            <a:chExt cx="9560652" cy="720000"/>
          </a:xfrm>
        </p:grpSpPr>
        <p:sp>
          <p:nvSpPr>
            <p:cNvPr id="1621" name="Google Shape;1621;p76"/>
            <p:cNvSpPr/>
            <p:nvPr/>
          </p:nvSpPr>
          <p:spPr>
            <a:xfrm>
              <a:off x="416758" y="3041188"/>
              <a:ext cx="1557337" cy="72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200">
                  <a:solidFill>
                    <a:schemeClr val="dk1"/>
                  </a:solidFill>
                  <a:latin typeface="Avenir"/>
                  <a:ea typeface="Avenir"/>
                  <a:cs typeface="Avenir"/>
                  <a:sym typeface="Avenir"/>
                </a:rPr>
                <a:t>MANTENERE</a:t>
              </a:r>
              <a:endParaRPr sz="1100"/>
            </a:p>
          </p:txBody>
        </p:sp>
        <p:sp>
          <p:nvSpPr>
            <p:cNvPr id="1622" name="Google Shape;1622;p76"/>
            <p:cNvSpPr/>
            <p:nvPr/>
          </p:nvSpPr>
          <p:spPr>
            <a:xfrm>
              <a:off x="2417587" y="3041188"/>
              <a:ext cx="1557337" cy="72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200">
                  <a:solidFill>
                    <a:schemeClr val="dk1"/>
                  </a:solidFill>
                  <a:latin typeface="Avenir"/>
                  <a:ea typeface="Avenir"/>
                  <a:cs typeface="Avenir"/>
                  <a:sym typeface="Avenir"/>
                </a:rPr>
                <a:t>COERENZA</a:t>
              </a:r>
              <a:endParaRPr sz="1100"/>
            </a:p>
          </p:txBody>
        </p:sp>
        <p:sp>
          <p:nvSpPr>
            <p:cNvPr id="1623" name="Google Shape;1623;p76"/>
            <p:cNvSpPr/>
            <p:nvPr/>
          </p:nvSpPr>
          <p:spPr>
            <a:xfrm>
              <a:off x="6419245" y="3041188"/>
              <a:ext cx="1557337" cy="72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200">
                  <a:solidFill>
                    <a:schemeClr val="dk1"/>
                  </a:solidFill>
                  <a:latin typeface="Avenir"/>
                  <a:ea typeface="Avenir"/>
                  <a:cs typeface="Avenir"/>
                  <a:sym typeface="Avenir"/>
                </a:rPr>
                <a:t>E</a:t>
              </a:r>
              <a:endParaRPr sz="1100"/>
            </a:p>
          </p:txBody>
        </p:sp>
        <p:sp>
          <p:nvSpPr>
            <p:cNvPr id="1624" name="Google Shape;1624;p76"/>
            <p:cNvSpPr/>
            <p:nvPr/>
          </p:nvSpPr>
          <p:spPr>
            <a:xfrm>
              <a:off x="8420073" y="3041188"/>
              <a:ext cx="1557337" cy="72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200">
                  <a:solidFill>
                    <a:schemeClr val="dk1"/>
                  </a:solidFill>
                  <a:latin typeface="Avenir"/>
                  <a:ea typeface="Avenir"/>
                  <a:cs typeface="Avenir"/>
                  <a:sym typeface="Avenir"/>
                </a:rPr>
                <a:t>IMMAGINE</a:t>
              </a:r>
              <a:endParaRPr sz="1100"/>
            </a:p>
          </p:txBody>
        </p:sp>
        <p:sp>
          <p:nvSpPr>
            <p:cNvPr id="1625" name="Google Shape;1625;p76"/>
            <p:cNvSpPr/>
            <p:nvPr/>
          </p:nvSpPr>
          <p:spPr>
            <a:xfrm>
              <a:off x="4418416" y="3041188"/>
              <a:ext cx="1557337" cy="720000"/>
            </a:xfrm>
            <a:prstGeom prst="rect">
              <a:avLst/>
            </a:prstGeom>
            <a:solidFill>
              <a:schemeClr val="lt1"/>
            </a:solidFill>
            <a:ln cap="flat" cmpd="sng" w="127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200">
                  <a:solidFill>
                    <a:schemeClr val="dk1"/>
                  </a:solidFill>
                  <a:latin typeface="Avenir"/>
                  <a:ea typeface="Avenir"/>
                  <a:cs typeface="Avenir"/>
                  <a:sym typeface="Avenir"/>
                </a:rPr>
                <a:t>DI </a:t>
              </a:r>
              <a:br>
                <a:rPr lang="it" sz="1200">
                  <a:solidFill>
                    <a:schemeClr val="dk1"/>
                  </a:solidFill>
                  <a:latin typeface="Avenir"/>
                  <a:ea typeface="Avenir"/>
                  <a:cs typeface="Avenir"/>
                  <a:sym typeface="Avenir"/>
                </a:rPr>
              </a:br>
              <a:r>
                <a:rPr lang="it" sz="1200">
                  <a:solidFill>
                    <a:schemeClr val="dk1"/>
                  </a:solidFill>
                  <a:latin typeface="Avenir"/>
                  <a:ea typeface="Avenir"/>
                  <a:cs typeface="Avenir"/>
                  <a:sym typeface="Avenir"/>
                </a:rPr>
                <a:t>ASPETTO</a:t>
              </a:r>
              <a:endParaRPr sz="1100"/>
            </a:p>
          </p:txBody>
        </p:sp>
      </p:grpSp>
      <p:grpSp>
        <p:nvGrpSpPr>
          <p:cNvPr id="1626" name="Google Shape;1626;p76"/>
          <p:cNvGrpSpPr/>
          <p:nvPr/>
        </p:nvGrpSpPr>
        <p:grpSpPr>
          <a:xfrm>
            <a:off x="688582" y="3373145"/>
            <a:ext cx="7170489" cy="585788"/>
            <a:chOff x="416758" y="4096088"/>
            <a:chExt cx="9560652" cy="781050"/>
          </a:xfrm>
        </p:grpSpPr>
        <p:cxnSp>
          <p:nvCxnSpPr>
            <p:cNvPr id="1627" name="Google Shape;1627;p76"/>
            <p:cNvCxnSpPr/>
            <p:nvPr/>
          </p:nvCxnSpPr>
          <p:spPr>
            <a:xfrm>
              <a:off x="2175062" y="4483438"/>
              <a:ext cx="6045200" cy="0"/>
            </a:xfrm>
            <a:prstGeom prst="straightConnector1">
              <a:avLst/>
            </a:prstGeom>
            <a:noFill/>
            <a:ln cap="flat" cmpd="sng" w="12700">
              <a:solidFill>
                <a:schemeClr val="accent1"/>
              </a:solidFill>
              <a:prstDash val="solid"/>
              <a:miter lim="800000"/>
              <a:headEnd len="lg" w="lg" type="oval"/>
              <a:tailEnd len="lg" w="lg" type="oval"/>
            </a:ln>
          </p:spPr>
        </p:cxnSp>
        <p:sp>
          <p:nvSpPr>
            <p:cNvPr id="1628" name="Google Shape;1628;p76"/>
            <p:cNvSpPr/>
            <p:nvPr/>
          </p:nvSpPr>
          <p:spPr>
            <a:xfrm>
              <a:off x="416758" y="4096088"/>
              <a:ext cx="1557337" cy="78105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dk2"/>
                  </a:solidFill>
                  <a:latin typeface="Avenir"/>
                  <a:ea typeface="Avenir"/>
                  <a:cs typeface="Avenir"/>
                  <a:sym typeface="Avenir"/>
                </a:rPr>
                <a:t>UTILIZZATE</a:t>
              </a:r>
              <a:endParaRPr sz="1100"/>
            </a:p>
          </p:txBody>
        </p:sp>
        <p:sp>
          <p:nvSpPr>
            <p:cNvPr id="1629" name="Google Shape;1629;p76"/>
            <p:cNvSpPr/>
            <p:nvPr/>
          </p:nvSpPr>
          <p:spPr>
            <a:xfrm>
              <a:off x="8420073" y="4096088"/>
              <a:ext cx="1557337" cy="78105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100">
                  <a:solidFill>
                    <a:schemeClr val="dk2"/>
                  </a:solidFill>
                  <a:latin typeface="Avenir"/>
                  <a:ea typeface="Avenir"/>
                  <a:cs typeface="Avenir"/>
                  <a:sym typeface="Avenir"/>
                </a:rPr>
                <a:t>GLI STRUMENTI DI ALLINEAMENTO</a:t>
              </a:r>
              <a:endParaRPr sz="1100"/>
            </a:p>
          </p:txBody>
        </p:sp>
        <p:sp>
          <p:nvSpPr>
            <p:cNvPr id="1630" name="Google Shape;1630;p76"/>
            <p:cNvSpPr/>
            <p:nvPr/>
          </p:nvSpPr>
          <p:spPr>
            <a:xfrm>
              <a:off x="4418416" y="4096088"/>
              <a:ext cx="1557337" cy="78105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dk2"/>
                  </a:solidFill>
                  <a:latin typeface="Avenir"/>
                  <a:ea typeface="Avenir"/>
                  <a:cs typeface="Avenir"/>
                  <a:sym typeface="Avenir"/>
                </a:rPr>
                <a:t>LE GUIDE E</a:t>
              </a:r>
              <a:endParaRPr sz="1100"/>
            </a:p>
          </p:txBody>
        </p:sp>
      </p:grpSp>
      <p:grpSp>
        <p:nvGrpSpPr>
          <p:cNvPr id="1631" name="Google Shape;1631;p76"/>
          <p:cNvGrpSpPr/>
          <p:nvPr/>
        </p:nvGrpSpPr>
        <p:grpSpPr>
          <a:xfrm>
            <a:off x="688582" y="2069459"/>
            <a:ext cx="7170489" cy="585788"/>
            <a:chOff x="416758" y="1925238"/>
            <a:chExt cx="9560652" cy="781050"/>
          </a:xfrm>
        </p:grpSpPr>
        <p:cxnSp>
          <p:nvCxnSpPr>
            <p:cNvPr id="1632" name="Google Shape;1632;p76"/>
            <p:cNvCxnSpPr/>
            <p:nvPr/>
          </p:nvCxnSpPr>
          <p:spPr>
            <a:xfrm>
              <a:off x="2175062" y="2312588"/>
              <a:ext cx="6045200" cy="0"/>
            </a:xfrm>
            <a:prstGeom prst="straightConnector1">
              <a:avLst/>
            </a:prstGeom>
            <a:noFill/>
            <a:ln cap="flat" cmpd="sng" w="12700">
              <a:solidFill>
                <a:schemeClr val="accent1"/>
              </a:solidFill>
              <a:prstDash val="solid"/>
              <a:miter lim="800000"/>
              <a:headEnd len="lg" w="lg" type="oval"/>
              <a:tailEnd len="lg" w="lg" type="oval"/>
            </a:ln>
          </p:spPr>
        </p:cxnSp>
        <p:sp>
          <p:nvSpPr>
            <p:cNvPr id="1633" name="Google Shape;1633;p76"/>
            <p:cNvSpPr/>
            <p:nvPr/>
          </p:nvSpPr>
          <p:spPr>
            <a:xfrm>
              <a:off x="416758" y="1925238"/>
              <a:ext cx="1557337" cy="781050"/>
            </a:xfrm>
            <a:prstGeom prst="rect">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dk2"/>
                  </a:solidFill>
                  <a:latin typeface="Avenir"/>
                  <a:ea typeface="Avenir"/>
                  <a:cs typeface="Avenir"/>
                  <a:sym typeface="Avenir"/>
                </a:rPr>
                <a:t>LE FORME</a:t>
              </a:r>
              <a:endParaRPr sz="1100"/>
            </a:p>
          </p:txBody>
        </p:sp>
        <p:sp>
          <p:nvSpPr>
            <p:cNvPr id="1634" name="Google Shape;1634;p76"/>
            <p:cNvSpPr/>
            <p:nvPr/>
          </p:nvSpPr>
          <p:spPr>
            <a:xfrm>
              <a:off x="8420073" y="1925238"/>
              <a:ext cx="1557337" cy="781050"/>
            </a:xfrm>
            <a:prstGeom prst="rect">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dk2"/>
                  </a:solidFill>
                  <a:latin typeface="Avenir"/>
                  <a:ea typeface="Avenir"/>
                  <a:cs typeface="Avenir"/>
                  <a:sym typeface="Avenir"/>
                </a:rPr>
                <a:t>ALLINEATE</a:t>
              </a:r>
              <a:endParaRPr sz="1100"/>
            </a:p>
          </p:txBody>
        </p:sp>
        <p:sp>
          <p:nvSpPr>
            <p:cNvPr id="1635" name="Google Shape;1635;p76"/>
            <p:cNvSpPr/>
            <p:nvPr/>
          </p:nvSpPr>
          <p:spPr>
            <a:xfrm>
              <a:off x="4418416" y="1925238"/>
              <a:ext cx="1557337" cy="781050"/>
            </a:xfrm>
            <a:prstGeom prst="rect">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dk2"/>
                  </a:solidFill>
                  <a:latin typeface="Avenir"/>
                  <a:ea typeface="Avenir"/>
                  <a:cs typeface="Avenir"/>
                  <a:sym typeface="Avenir"/>
                </a:rPr>
                <a:t>DEVONO ESSERE</a:t>
              </a:r>
              <a:endParaRPr sz="1100"/>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77"/>
          <p:cNvSpPr txBox="1"/>
          <p:nvPr>
            <p:ph idx="1" type="body"/>
          </p:nvPr>
        </p:nvSpPr>
        <p:spPr>
          <a:xfrm>
            <a:off x="4749164" y="772743"/>
            <a:ext cx="4116230"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SLIDE SEPARATORE</a:t>
            </a:r>
            <a:endParaRPr/>
          </a:p>
        </p:txBody>
      </p:sp>
      <p:sp>
        <p:nvSpPr>
          <p:cNvPr id="1642" name="Google Shape;1642;p77"/>
          <p:cNvSpPr txBox="1"/>
          <p:nvPr>
            <p:ph idx="2" type="body"/>
          </p:nvPr>
        </p:nvSpPr>
        <p:spPr>
          <a:xfrm>
            <a:off x="4749165" y="3529441"/>
            <a:ext cx="4116230"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(ipotesi con immagine)</a:t>
            </a:r>
            <a:endParaRPr/>
          </a:p>
        </p:txBody>
      </p:sp>
      <p:sp>
        <p:nvSpPr>
          <p:cNvPr id="1643" name="Google Shape;1643;p77"/>
          <p:cNvSpPr txBox="1"/>
          <p:nvPr>
            <p:ph idx="3" type="body"/>
          </p:nvPr>
        </p:nvSpPr>
        <p:spPr>
          <a:xfrm>
            <a:off x="4749164" y="2671763"/>
            <a:ext cx="4116230" cy="3036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it">
                <a:solidFill>
                  <a:schemeClr val="dk1"/>
                </a:solidFill>
              </a:rPr>
              <a:t>Note, data e autore</a:t>
            </a:r>
            <a:endParaRPr/>
          </a:p>
        </p:txBody>
      </p:sp>
      <p:pic>
        <p:nvPicPr>
          <p:cNvPr descr="Immagine che contiene interni, pavimento&#10;&#10;Descrizione generata automaticamente" id="1644" name="Google Shape;1644;p77"/>
          <p:cNvPicPr preferRelativeResize="0"/>
          <p:nvPr>
            <p:ph idx="4" type="pic"/>
          </p:nvPr>
        </p:nvPicPr>
        <p:blipFill rotWithShape="1">
          <a:blip r:embed="rId3">
            <a:alphaModFix/>
          </a:blip>
          <a:srcRect b="0" l="18590" r="18589" t="0"/>
          <a:stretch/>
        </p:blipFill>
        <p:spPr>
          <a:xfrm>
            <a:off x="1" y="0"/>
            <a:ext cx="4572000" cy="51434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78"/>
          <p:cNvSpPr txBox="1"/>
          <p:nvPr>
            <p:ph idx="1" type="body"/>
          </p:nvPr>
        </p:nvSpPr>
        <p:spPr>
          <a:xfrm>
            <a:off x="494110" y="772743"/>
            <a:ext cx="8371284" cy="189902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300"/>
              <a:buNone/>
            </a:pPr>
            <a:r>
              <a:rPr lang="it"/>
              <a:t>SLIDE</a:t>
            </a:r>
            <a:endParaRPr/>
          </a:p>
          <a:p>
            <a:pPr indent="0" lvl="0" marL="0" rtl="0" algn="l">
              <a:lnSpc>
                <a:spcPct val="100000"/>
              </a:lnSpc>
              <a:spcBef>
                <a:spcPts val="800"/>
              </a:spcBef>
              <a:spcAft>
                <a:spcPts val="0"/>
              </a:spcAft>
              <a:buSzPts val="4300"/>
              <a:buNone/>
            </a:pPr>
            <a:r>
              <a:rPr lang="it"/>
              <a:t>SEZIONE/SEPARATORE</a:t>
            </a:r>
            <a:endParaRPr/>
          </a:p>
        </p:txBody>
      </p:sp>
      <p:sp>
        <p:nvSpPr>
          <p:cNvPr id="1650" name="Google Shape;1650;p78"/>
          <p:cNvSpPr txBox="1"/>
          <p:nvPr>
            <p:ph idx="2" type="body"/>
          </p:nvPr>
        </p:nvSpPr>
        <p:spPr>
          <a:xfrm>
            <a:off x="494110" y="3755529"/>
            <a:ext cx="8371284" cy="104894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3600"/>
              <a:buNone/>
            </a:pPr>
            <a:r>
              <a:rPr lang="it"/>
              <a:t>IPOTESI SENZA IMMAGINE</a:t>
            </a:r>
            <a:endParaRPr/>
          </a:p>
        </p:txBody>
      </p:sp>
      <p:sp>
        <p:nvSpPr>
          <p:cNvPr id="1651" name="Google Shape;1651;p78"/>
          <p:cNvSpPr txBox="1"/>
          <p:nvPr>
            <p:ph idx="3" type="body"/>
          </p:nvPr>
        </p:nvSpPr>
        <p:spPr>
          <a:xfrm>
            <a:off x="494110" y="2671763"/>
            <a:ext cx="4364831" cy="303609"/>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it"/>
              <a:t>Note, data e autore</a:t>
            </a:r>
            <a:endParaRPr/>
          </a:p>
          <a:p>
            <a:pPr indent="0" lvl="0" marL="0" rtl="0" algn="l">
              <a:lnSpc>
                <a:spcPct val="100000"/>
              </a:lnSpc>
              <a:spcBef>
                <a:spcPts val="800"/>
              </a:spcBef>
              <a:spcAft>
                <a:spcPts val="0"/>
              </a:spcAft>
              <a:buSzPts val="1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2_Tema_PI">
  <a:themeElements>
    <a:clrScheme name="Palette colori PI">
      <a:dk1>
        <a:srgbClr val="3C3C3B"/>
      </a:dk1>
      <a:lt1>
        <a:srgbClr val="FFFFFF"/>
      </a:lt1>
      <a:dk2>
        <a:srgbClr val="0047BB"/>
      </a:dk2>
      <a:lt2>
        <a:srgbClr val="706F6F"/>
      </a:lt2>
      <a:accent1>
        <a:srgbClr val="0047BB"/>
      </a:accent1>
      <a:accent2>
        <a:srgbClr val="E6DC00"/>
      </a:accent2>
      <a:accent3>
        <a:srgbClr val="706F6F"/>
      </a:accent3>
      <a:accent4>
        <a:srgbClr val="3D85FF"/>
      </a:accent4>
      <a:accent5>
        <a:srgbClr val="C0C0C0"/>
      </a:accent5>
      <a:accent6>
        <a:srgbClr val="E5D503"/>
      </a:accent6>
      <a:hlink>
        <a:srgbClr val="004691"/>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1_Tema_PI">
  <a:themeElements>
    <a:clrScheme name="Palette colori PI">
      <a:dk1>
        <a:srgbClr val="3C3C3B"/>
      </a:dk1>
      <a:lt1>
        <a:srgbClr val="FFFFFF"/>
      </a:lt1>
      <a:dk2>
        <a:srgbClr val="0047BB"/>
      </a:dk2>
      <a:lt2>
        <a:srgbClr val="706F6F"/>
      </a:lt2>
      <a:accent1>
        <a:srgbClr val="0047BB"/>
      </a:accent1>
      <a:accent2>
        <a:srgbClr val="E6DC00"/>
      </a:accent2>
      <a:accent3>
        <a:srgbClr val="706F6F"/>
      </a:accent3>
      <a:accent4>
        <a:srgbClr val="3D85FF"/>
      </a:accent4>
      <a:accent5>
        <a:srgbClr val="C0C0C0"/>
      </a:accent5>
      <a:accent6>
        <a:srgbClr val="E5D503"/>
      </a:accent6>
      <a:hlink>
        <a:srgbClr val="004691"/>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_Poste">
  <a:themeElements>
    <a:clrScheme name="Personalizzati">
      <a:dk1>
        <a:srgbClr val="3C3C3B"/>
      </a:dk1>
      <a:lt1>
        <a:srgbClr val="FFFFFF"/>
      </a:lt1>
      <a:dk2>
        <a:srgbClr val="0047BB"/>
      </a:dk2>
      <a:lt2>
        <a:srgbClr val="706F6F"/>
      </a:lt2>
      <a:accent1>
        <a:srgbClr val="0047BB"/>
      </a:accent1>
      <a:accent2>
        <a:srgbClr val="E6DC00"/>
      </a:accent2>
      <a:accent3>
        <a:srgbClr val="3C3C3B"/>
      </a:accent3>
      <a:accent4>
        <a:srgbClr val="706F6F"/>
      </a:accent4>
      <a:accent5>
        <a:srgbClr val="C0C0C0"/>
      </a:accent5>
      <a:accent6>
        <a:srgbClr val="3C85FF"/>
      </a:accent6>
      <a:hlink>
        <a:srgbClr val="004691"/>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